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56" r:id="rId3"/>
    <p:sldId id="264" r:id="rId4"/>
    <p:sldId id="262" r:id="rId5"/>
    <p:sldId id="268" r:id="rId6"/>
    <p:sldId id="269" r:id="rId7"/>
    <p:sldId id="270" r:id="rId8"/>
    <p:sldId id="257" r:id="rId9"/>
    <p:sldId id="265" r:id="rId10"/>
    <p:sldId id="266" r:id="rId11"/>
    <p:sldId id="267" r:id="rId12"/>
    <p:sldId id="263" r:id="rId13"/>
    <p:sldId id="261" r:id="rId14"/>
    <p:sldId id="25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5159-0082-4F2A-9F32-75D9A8C31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71796-09FC-4265-8941-9D197E201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54FAB-6861-470B-96E5-C886AD11E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C688C-C3AD-417F-A7FD-3A866C5AE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CE0A-15C0-4DD1-9701-4E7606626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E17B7-195C-4707-BED0-8AC5654DC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4798F-0BB2-420D-9D91-F298B0A79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03E6A-E10D-43B7-99F1-B18C92FEA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7C503-5612-4C86-9924-6A4D31D02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6F3D7-DF66-4D57-A119-CFE15D474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A9F5-782A-41F2-AAFA-972416793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67F6186-DD24-4DDB-9C78-9A1C287DB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9600" dirty="0" smtClean="0"/>
              <a:t>Роберт Бернс</a:t>
            </a:r>
            <a:endParaRPr lang="ru-RU" sz="96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4857750" y="357188"/>
            <a:ext cx="3857625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1787 года в башне Клакманнан побывал Роберт Бернс</a:t>
            </a:r>
            <a:r>
              <a:rPr lang="ru-RU" sz="2800"/>
              <a:t>и в его стенах последняя владелица башни леди Катрин Брюс посвятила знаменитого поэта в рыцари при помощи меча, по ее утверждению когда-то принадлежавшего самому королю Роберту Брюсу.</a:t>
            </a:r>
            <a:endParaRPr lang="ru-RU" sz="2800" b="1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7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214313"/>
            <a:ext cx="4786313" cy="6164262"/>
          </a:xfrm>
          <a:noFill/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3719513" y="6211888"/>
            <a:ext cx="5424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/>
              <a:t>Рукопис Роберта Бернса </a:t>
            </a:r>
            <a:endParaRPr 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5" y="0"/>
            <a:ext cx="50497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4287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Письмо о последних днях Роберта Бернса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64306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   Письмо было отправлено работодателем Бернса своему коллеге. В последние годы жизни основным источником доходов для поэта была работа сборщиком податей. За неделю до смерти Бернс встретился с работодателем, чтобы получить заработную плату.</a:t>
            </a:r>
            <a:br>
              <a:rPr lang="ru-RU" sz="2000" dirty="0" smtClean="0"/>
            </a:br>
            <a:r>
              <a:rPr lang="ru-RU" sz="2000" dirty="0" smtClean="0"/>
              <a:t>    Автор письма пишет, что здоровье поэта заметно пошатнулось — он выглядел «похудевшим и до крайности утомленным». Однако он также подчеркивает, что чувство юмора и остроумие Бернса все равно не оставили. Кроме того, в письме цитируются слова самого поэта: «Мне всего 36, и только десять из этих лет я общаюсь с миром. Но, скажу я вам, эти годы я не сидел без дела». Бернс, видимо, подразумевал десятилетие, прошедшее с момента издания его первой книги «Стихотворения» в 1786 году. Правда, поэту на момент написания письма было уже 37 лет.</a:t>
            </a:r>
            <a:br>
              <a:rPr lang="ru-RU" sz="2000" dirty="0" smtClean="0"/>
            </a:br>
            <a:r>
              <a:rPr lang="ru-RU" sz="2000" dirty="0" smtClean="0"/>
              <a:t>    Роберт Бернс скончался 21 июля 1796 года в шотландском городе </a:t>
            </a:r>
            <a:r>
              <a:rPr lang="ru-RU" sz="2000" dirty="0" err="1" smtClean="0"/>
              <a:t>Дамфрис</a:t>
            </a:r>
            <a:r>
              <a:rPr lang="ru-RU" sz="2000" dirty="0" smtClean="0"/>
              <a:t>. Он был одним из предвестников романтизма в литературе и считается главным национальным поэтом Шотландии.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546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559276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24963" cy="6858000"/>
          </a:xfrm>
          <a:noFill/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508250" y="6149975"/>
            <a:ext cx="6635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uk-UA" sz="4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Батьківщина Роберта Бернса</a:t>
            </a:r>
            <a:endParaRPr lang="uk-UA" sz="40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566863" y="6273800"/>
            <a:ext cx="7577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uk-UA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Будинок, в якому народився Роберт Бернс</a:t>
            </a:r>
            <a:endParaRPr lang="uk-UA" sz="32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443538" cy="6858000"/>
          </a:xfrm>
          <a:noFill/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643563" y="6072188"/>
            <a:ext cx="3171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uk-UA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Інтер'єр будинку</a:t>
            </a:r>
            <a:endParaRPr lang="uk-UA" sz="32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443538" cy="6858000"/>
          </a:xfrm>
          <a:noFill/>
        </p:spPr>
      </p:pic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5643563" y="6000750"/>
            <a:ext cx="3171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Інтер'єр будинку</a:t>
            </a:r>
            <a:endParaRPr lang="uk-UA" sz="32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659563"/>
          </a:xfrm>
          <a:noFill/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47625" y="6273800"/>
            <a:ext cx="9096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uk-UA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Річка, на мосту якої Роберт Бернс писав свої вірші</a:t>
            </a:r>
            <a:endParaRPr lang="uk-UA" sz="32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8913"/>
            <a:ext cx="5329238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14313"/>
            <a:ext cx="4502150" cy="6429375"/>
          </a:xfrm>
          <a:noFill/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5056188" y="5214938"/>
            <a:ext cx="408781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uk-UA" sz="4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Роберт Бернс та</a:t>
            </a:r>
            <a:endParaRPr lang="en-US" sz="4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4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Мері Хігланд</a:t>
            </a:r>
            <a:endParaRPr lang="uk-UA" sz="44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144</TotalTime>
  <Words>77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Течение</vt:lpstr>
      <vt:lpstr>Роберт Бернс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Письмо о последних днях Роберта Бернса 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111</cp:lastModifiedBy>
  <cp:revision>17</cp:revision>
  <dcterms:created xsi:type="dcterms:W3CDTF">2008-03-18T21:56:14Z</dcterms:created>
  <dcterms:modified xsi:type="dcterms:W3CDTF">2011-03-31T09:59:31Z</dcterms:modified>
</cp:coreProperties>
</file>