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7" r:id="rId5"/>
    <p:sldId id="263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A7D164-18BC-4E4C-AD8B-94B408536E07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F08BFF-7669-469D-A371-115FCC27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786190"/>
            <a:ext cx="6480048" cy="2301240"/>
          </a:xfrm>
        </p:spPr>
        <p:txBody>
          <a:bodyPr>
            <a:noAutofit/>
          </a:bodyPr>
          <a:lstStyle/>
          <a:p>
            <a:r>
              <a:rPr lang="uk-UA" sz="8000" dirty="0" err="1" smtClean="0"/>
              <a:t>“Ім'я</a:t>
            </a:r>
            <a:r>
              <a:rPr lang="uk-UA" sz="8000" dirty="0" smtClean="0"/>
              <a:t> </a:t>
            </a:r>
            <a:r>
              <a:rPr lang="uk-UA" sz="8000" smtClean="0"/>
              <a:t>Троянди”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Ілюстрації до роману </a:t>
            </a:r>
            <a:r>
              <a:rPr lang="uk-UA" sz="4000" dirty="0" err="1" smtClean="0"/>
              <a:t>Умберто</a:t>
            </a:r>
            <a:r>
              <a:rPr lang="uk-UA" sz="4000" dirty="0" smtClean="0"/>
              <a:t> </a:t>
            </a:r>
            <a:r>
              <a:rPr lang="uk-UA" sz="4000" dirty="0" err="1" smtClean="0"/>
              <a:t>Еко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анцисканці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43200000">
            <a:off x="857224" y="142852"/>
            <a:ext cx="75009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785918" y="6357958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Гірландайо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«Затвердження статуту францисканського ордену»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04828" cy="66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929190" y="5072074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Франсіско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Сурбаран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«Брат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Гонсало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Іллескас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«Погляд гострий, проникливий. Тонкий, ледь гачкуватий ніс…Підборіддя виказувало сильну волю…Він прожив весен п’ятдесят» (Опис Вільгельма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Баскервільського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4223773" cy="628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929190" y="5000637"/>
            <a:ext cx="371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Франсіско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Сурбаран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«Диво святого Франциска»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551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14348" y="6215082"/>
            <a:ext cx="7023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Гірландайо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«Затвердження статуту францисканського ордену»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572032" cy="6759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072066" y="4857760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Гірландайо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«Святий Ієронім» (Ілюстрація до сну-видіння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Адсона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143404" cy="6858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072066" y="4286256"/>
            <a:ext cx="3000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єронім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Босх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«Пекло»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Ілюстрація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сну-вид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Адсона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33869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477572" cy="53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596" y="6215082"/>
            <a:ext cx="26953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бібліотеки-лабіринту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анцисканці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357166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72032" cy="6357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714876" y="5500702"/>
            <a:ext cx="4286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Фрагмент середньовічної книги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нах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072230" cy="6000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Зовнішній вигляд монахів різних орденів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окус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429156" cy="6572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72066" y="6286520"/>
            <a:ext cx="4071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Маттіас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Грюнвальд «Спокуса святого Антонія»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4552897" cy="6143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357818" y="3571876"/>
            <a:ext cx="3929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Арчімбольдо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«Бібліотекар»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«Яким чудовим бібліотекарем ти міг би бути, Вільгельме, - промовив Хорхе із захопленням, але і з сумом»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1680"/>
            <a:ext cx="3929090" cy="6546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0" y="5572140"/>
            <a:ext cx="3286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Матт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Грюневальд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Святий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Антон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475</TotalTime>
  <Words>138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“Ім'я Троянди”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48</cp:revision>
  <dcterms:created xsi:type="dcterms:W3CDTF">2011-01-06T13:49:33Z</dcterms:created>
  <dcterms:modified xsi:type="dcterms:W3CDTF">2011-01-08T17:00:30Z</dcterms:modified>
</cp:coreProperties>
</file>