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60" r:id="rId4"/>
    <p:sldId id="270" r:id="rId5"/>
    <p:sldId id="259" r:id="rId6"/>
    <p:sldId id="278" r:id="rId7"/>
    <p:sldId id="277" r:id="rId8"/>
    <p:sldId id="266" r:id="rId9"/>
    <p:sldId id="258" r:id="rId10"/>
    <p:sldId id="265" r:id="rId11"/>
    <p:sldId id="282" r:id="rId12"/>
    <p:sldId id="281" r:id="rId13"/>
    <p:sldId id="280" r:id="rId14"/>
    <p:sldId id="273" r:id="rId15"/>
    <p:sldId id="274" r:id="rId16"/>
    <p:sldId id="275" r:id="rId17"/>
    <p:sldId id="272" r:id="rId18"/>
    <p:sldId id="271" r:id="rId19"/>
    <p:sldId id="257" r:id="rId20"/>
    <p:sldId id="279" r:id="rId21"/>
    <p:sldId id="261" r:id="rId22"/>
    <p:sldId id="262" r:id="rId23"/>
    <p:sldId id="263" r:id="rId24"/>
    <p:sldId id="284" r:id="rId25"/>
    <p:sldId id="276" r:id="rId26"/>
    <p:sldId id="267" r:id="rId27"/>
    <p:sldId id="269" r:id="rId28"/>
    <p:sldId id="28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E1664F5E-F1BF-41EA-BD48-087464F2EACC}" type="datetimeFigureOut">
              <a:rPr lang="ru-RU" smtClean="0"/>
              <a:pPr/>
              <a:t>06.04.2011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9A6AD779-6A36-464A-B6F8-0AAB6A63C1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64F5E-F1BF-41EA-BD48-087464F2EACC}" type="datetimeFigureOut">
              <a:rPr lang="ru-RU" smtClean="0"/>
              <a:pPr/>
              <a:t>06.04.2011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AD779-6A36-464A-B6F8-0AAB6A63C1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64F5E-F1BF-41EA-BD48-087464F2EACC}" type="datetimeFigureOut">
              <a:rPr lang="ru-RU" smtClean="0"/>
              <a:pPr/>
              <a:t>06.04.2011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AD779-6A36-464A-B6F8-0AAB6A63C1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E1664F5E-F1BF-41EA-BD48-087464F2EACC}" type="datetimeFigureOut">
              <a:rPr lang="ru-RU" smtClean="0"/>
              <a:pPr/>
              <a:t>06.04.2011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AD779-6A36-464A-B6F8-0AAB6A63C1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E1664F5E-F1BF-41EA-BD48-087464F2EACC}" type="datetimeFigureOut">
              <a:rPr lang="ru-RU" smtClean="0"/>
              <a:pPr/>
              <a:t>06.04.2011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9A6AD779-6A36-464A-B6F8-0AAB6A63C10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E1664F5E-F1BF-41EA-BD48-087464F2EACC}" type="datetimeFigureOut">
              <a:rPr lang="ru-RU" smtClean="0"/>
              <a:pPr/>
              <a:t>06.04.2011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9A6AD779-6A36-464A-B6F8-0AAB6A63C1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E1664F5E-F1BF-41EA-BD48-087464F2EACC}" type="datetimeFigureOut">
              <a:rPr lang="ru-RU" smtClean="0"/>
              <a:pPr/>
              <a:t>06.04.2011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9A6AD779-6A36-464A-B6F8-0AAB6A63C1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64F5E-F1BF-41EA-BD48-087464F2EACC}" type="datetimeFigureOut">
              <a:rPr lang="ru-RU" smtClean="0"/>
              <a:pPr/>
              <a:t>06.04.2011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AD779-6A36-464A-B6F8-0AAB6A63C1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E1664F5E-F1BF-41EA-BD48-087464F2EACC}" type="datetimeFigureOut">
              <a:rPr lang="ru-RU" smtClean="0"/>
              <a:pPr/>
              <a:t>06.04.2011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9A6AD779-6A36-464A-B6F8-0AAB6A63C1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E1664F5E-F1BF-41EA-BD48-087464F2EACC}" type="datetimeFigureOut">
              <a:rPr lang="ru-RU" smtClean="0"/>
              <a:pPr/>
              <a:t>06.04.2011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9A6AD779-6A36-464A-B6F8-0AAB6A63C1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E1664F5E-F1BF-41EA-BD48-087464F2EACC}" type="datetimeFigureOut">
              <a:rPr lang="ru-RU" smtClean="0"/>
              <a:pPr/>
              <a:t>06.04.2011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9A6AD779-6A36-464A-B6F8-0AAB6A63C1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E1664F5E-F1BF-41EA-BD48-087464F2EACC}" type="datetimeFigureOut">
              <a:rPr lang="ru-RU" smtClean="0"/>
              <a:pPr/>
              <a:t>06.04.2011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9A6AD779-6A36-464A-B6F8-0AAB6A63C10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A%D0%BB%D0%B0%D0%B4%D0%B1%D0%B8%D1%89%D0%B5_%D0%9C%D0%BE%D0%BD%D0%BC%D0%B0%D1%80%D1%82%D1%80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ru.wikipedia.org/wiki/%D0%9F%D0%B0%D0%BD%D1%82%D0%B5%D0%BE%D0%BD_(%D0%9F%D0%B0%D1%80%D0%B8%D0%B6)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F%D0%B0%D0%BD%D1%82%D0%B5%D0%BE%D0%BD_(%D0%9F%D0%B0%D1%80%D0%B8%D0%B6)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97%D0%BE%D0%BB%D1%8F_%D0%95%D0%BC%D1%96%D0%BB%D1%8C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8800" b="1" dirty="0" smtClean="0"/>
              <a:t>Еміль Золя</a:t>
            </a:r>
            <a:endParaRPr lang="ru-RU" sz="8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0" y="3429000"/>
            <a:ext cx="8062912" cy="1752600"/>
          </a:xfrm>
        </p:spPr>
        <p:txBody>
          <a:bodyPr>
            <a:normAutofit lnSpcReduction="10000"/>
          </a:bodyPr>
          <a:lstStyle/>
          <a:p>
            <a:r>
              <a:rPr lang="uk-UA" b="1" dirty="0" smtClean="0"/>
              <a:t>Весь сенс життя полягає в нескінченному завоюванні невідомого, у вічному зусиллі пізнати більше.</a:t>
            </a:r>
          </a:p>
          <a:p>
            <a:r>
              <a:rPr lang="uk-UA" b="1" dirty="0" smtClean="0"/>
              <a:t>Еміль Золя</a:t>
            </a:r>
            <a:endParaRPr lang="ru-RU" b="1" dirty="0"/>
          </a:p>
        </p:txBody>
      </p:sp>
      <p:pic>
        <p:nvPicPr>
          <p:cNvPr id="4" name="Picture 2" descr="D:\Arxiv\Зображення\Книги\e5106ed06808039a3cc8fbbfc6d576ab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962525"/>
            <a:ext cx="3076575" cy="1895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571480"/>
            <a:ext cx="8477589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8512472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857488" y="6488668"/>
            <a:ext cx="28440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Золя</a:t>
            </a:r>
            <a:r>
              <a:rPr lang="ru-RU" dirty="0" smtClean="0"/>
              <a:t>, Франсуа </a:t>
            </a:r>
            <a:r>
              <a:rPr lang="ru-RU" b="1" dirty="0" smtClean="0"/>
              <a:t>Эмиль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533293" cy="6215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357422" y="6488668"/>
            <a:ext cx="46346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За полдником. </a:t>
            </a:r>
            <a:r>
              <a:rPr lang="ru-RU" b="1" dirty="0" smtClean="0"/>
              <a:t>Золя</a:t>
            </a:r>
            <a:r>
              <a:rPr lang="ru-RU" dirty="0" smtClean="0"/>
              <a:t>, Франсуа </a:t>
            </a:r>
            <a:r>
              <a:rPr lang="ru-RU" b="1" dirty="0" smtClean="0"/>
              <a:t>Эмиль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499001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5072066" y="6211669"/>
            <a:ext cx="42862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Эмиль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Золя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. "Рисунок с натуры", 1890.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/>
              <a:t>Захоплення фотографуванням</a:t>
            </a:r>
            <a:endParaRPr lang="ru-RU" b="1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714488"/>
            <a:ext cx="6070470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071538" y="5934670"/>
            <a:ext cx="80724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/>
              <a:t>Золя, Франсуа Эмиль: </a:t>
            </a:r>
            <a:br>
              <a:rPr lang="ru-RU" b="1" dirty="0" smtClean="0"/>
            </a:br>
            <a:r>
              <a:rPr lang="ru-RU" b="1" dirty="0" smtClean="0"/>
              <a:t>Натюрморт с написанным Мане пастельным портретом Александрины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785794"/>
            <a:ext cx="8411642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071670" y="6072206"/>
            <a:ext cx="53578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Золя, Франсуа Эмиль: Прогулка в парке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52"/>
            <a:ext cx="4500594" cy="6579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929190" y="6000768"/>
            <a:ext cx="3890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b="1" dirty="0" smtClean="0"/>
              <a:t>Золя, Франсуа Эмиль: Рандеву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89"/>
            <a:ext cx="4500594" cy="6541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6143636" y="5357826"/>
            <a:ext cx="25003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/>
              <a:t>Слева направо: издатель </a:t>
            </a:r>
            <a:r>
              <a:rPr lang="ru-RU" b="1" dirty="0" err="1" smtClean="0"/>
              <a:t>Шарпантье</a:t>
            </a:r>
            <a:r>
              <a:rPr lang="ru-RU" b="1" dirty="0" smtClean="0"/>
              <a:t>, Золя и гравер </a:t>
            </a:r>
            <a:r>
              <a:rPr lang="ru-RU" b="1" dirty="0" err="1" smtClean="0"/>
              <a:t>Демулен</a:t>
            </a:r>
            <a:r>
              <a:rPr lang="ru-RU" b="1" dirty="0" smtClean="0"/>
              <a:t>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1" y="214290"/>
            <a:ext cx="5593595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6357934" y="5643578"/>
            <a:ext cx="278606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/>
              <a:t>Золя, Франсуа Эмиль: </a:t>
            </a:r>
            <a:br>
              <a:rPr lang="ru-RU" b="1" dirty="0" smtClean="0"/>
            </a:br>
            <a:r>
              <a:rPr lang="ru-RU" b="1" dirty="0" smtClean="0"/>
              <a:t>Золя фотографирует в </a:t>
            </a:r>
            <a:r>
              <a:rPr lang="ru-RU" b="1" dirty="0" err="1" smtClean="0"/>
              <a:t>Булонском</a:t>
            </a:r>
            <a:r>
              <a:rPr lang="ru-RU" b="1" dirty="0" smtClean="0"/>
              <a:t> лесу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50843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357166"/>
            <a:ext cx="6215106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7" y="5357826"/>
            <a:ext cx="2788559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5" y="642918"/>
            <a:ext cx="8417501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1357290" y="6215082"/>
            <a:ext cx="642942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Анатоль Франс на похоронах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Эмиля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Золя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.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214942" y="5934670"/>
            <a:ext cx="39290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/>
              <a:t>Могильный камень Золя на кладбище </a:t>
            </a:r>
            <a:r>
              <a:rPr lang="ru-RU" b="1" dirty="0" smtClean="0">
                <a:hlinkClick r:id="rId3" tooltip="Кладбище Монмартр"/>
              </a:rPr>
              <a:t>Монмартр</a:t>
            </a:r>
            <a:r>
              <a:rPr lang="ru-RU" b="1" dirty="0" smtClean="0"/>
              <a:t>, позже перемещённый в </a:t>
            </a:r>
            <a:r>
              <a:rPr lang="ru-RU" b="1" dirty="0" smtClean="0">
                <a:hlinkClick r:id="rId4" tooltip="Пантеон (Париж)"/>
              </a:rPr>
              <a:t>Пантеон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8358246" cy="6101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643042" y="6488668"/>
            <a:ext cx="62865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hlinkClick r:id="rId3" tooltip="Пантеон (Париж)"/>
              </a:rPr>
              <a:t>Пантеон</a:t>
            </a:r>
            <a:r>
              <a:rPr lang="ru-RU" b="1" dirty="0" smtClean="0"/>
              <a:t> — место захоронения Эмиля Золя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0"/>
            <a:ext cx="8286808" cy="6161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071802" y="6488668"/>
            <a:ext cx="34563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Надгробие Золя в Пантеоне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524637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5286348" y="6211669"/>
            <a:ext cx="385765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медаль в честь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Золя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и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дагерротипический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снимок.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428603"/>
            <a:ext cx="6858048" cy="6088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428604"/>
            <a:ext cx="203521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1071546"/>
            <a:ext cx="2952764" cy="4945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00826" y="3000372"/>
            <a:ext cx="2286016" cy="3499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-1"/>
            <a:ext cx="8572560" cy="6879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Істина в дорозі, і ніщо її не зупинить.</a:t>
            </a:r>
          </a:p>
          <a:p>
            <a:pPr>
              <a:buNone/>
            </a:pPr>
            <a:r>
              <a:rPr lang="uk-UA" dirty="0" smtClean="0"/>
              <a:t>                                                Еміль Золя</a:t>
            </a:r>
            <a:endParaRPr lang="ru-RU" dirty="0"/>
          </a:p>
        </p:txBody>
      </p:sp>
      <p:pic>
        <p:nvPicPr>
          <p:cNvPr id="41986" name="Picture 2" descr="D:\Arxiv\Зображення\Книги\e1896353a24fa7ae75b9b990649c136e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643182"/>
            <a:ext cx="3857652" cy="38576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69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4943331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5357818" y="2285992"/>
            <a:ext cx="335755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b="1" dirty="0" smtClean="0"/>
              <a:t>Золя був надзвичайно нервовою  і чутливою людиною з "тонкими, рухливими, дивно виразними руками" і настільки ж виразним великим носом. </a:t>
            </a:r>
            <a:r>
              <a:rPr lang="ru-RU" b="1" dirty="0" smtClean="0"/>
              <a:t>Золя </a:t>
            </a:r>
            <a:r>
              <a:rPr lang="ru-RU" b="1" dirty="0" err="1" smtClean="0"/>
              <a:t>був</a:t>
            </a:r>
            <a:r>
              <a:rPr lang="ru-RU" b="1" dirty="0" smtClean="0"/>
              <a:t> </a:t>
            </a:r>
            <a:r>
              <a:rPr lang="ru-RU" b="1" dirty="0" err="1" smtClean="0"/>
              <a:t>короткозорий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шепелявив, </a:t>
            </a:r>
            <a:r>
              <a:rPr lang="ru-RU" b="1" dirty="0" err="1" smtClean="0"/>
              <a:t>але</a:t>
            </a:r>
            <a:r>
              <a:rPr lang="ru-RU" b="1" dirty="0" smtClean="0"/>
              <a:t> у </a:t>
            </a:r>
            <a:r>
              <a:rPr lang="ru-RU" b="1" dirty="0" err="1" smtClean="0"/>
              <a:t>нього</a:t>
            </a:r>
            <a:r>
              <a:rPr lang="ru-RU" b="1" dirty="0" smtClean="0"/>
              <a:t> </a:t>
            </a:r>
            <a:r>
              <a:rPr lang="ru-RU" b="1" dirty="0" err="1" smtClean="0"/>
              <a:t>був</a:t>
            </a:r>
            <a:r>
              <a:rPr lang="ru-RU" b="1" dirty="0" smtClean="0"/>
              <a:t> </a:t>
            </a:r>
            <a:r>
              <a:rPr lang="ru-RU" b="1" dirty="0" err="1" smtClean="0"/>
              <a:t>прекрасний</a:t>
            </a:r>
            <a:r>
              <a:rPr lang="ru-RU" b="1" dirty="0" smtClean="0"/>
              <a:t> тенор. Золя </a:t>
            </a:r>
            <a:r>
              <a:rPr lang="ru-RU" b="1" dirty="0" err="1" smtClean="0"/>
              <a:t>був</a:t>
            </a:r>
            <a:r>
              <a:rPr lang="ru-RU" b="1" dirty="0" smtClean="0"/>
              <a:t> </a:t>
            </a:r>
            <a:r>
              <a:rPr lang="ru-RU" b="1" dirty="0" err="1" smtClean="0"/>
              <a:t>солідним</a:t>
            </a:r>
            <a:r>
              <a:rPr lang="ru-RU" b="1" dirty="0" smtClean="0"/>
              <a:t> </a:t>
            </a:r>
            <a:r>
              <a:rPr lang="ru-RU" b="1" dirty="0" err="1" smtClean="0"/>
              <a:t>бородатим</a:t>
            </a:r>
            <a:r>
              <a:rPr lang="ru-RU" b="1" dirty="0" smtClean="0"/>
              <a:t> </a:t>
            </a:r>
            <a:r>
              <a:rPr lang="ru-RU" b="1" dirty="0" err="1" smtClean="0"/>
              <a:t>чоловіком</a:t>
            </a:r>
            <a:r>
              <a:rPr lang="ru-RU" b="1" dirty="0" smtClean="0"/>
              <a:t> </a:t>
            </a:r>
            <a:r>
              <a:rPr lang="ru-RU" b="1" dirty="0" err="1" smtClean="0"/>
              <a:t>середнього</a:t>
            </a:r>
            <a:r>
              <a:rPr lang="ru-RU" b="1" dirty="0" smtClean="0"/>
              <a:t> </a:t>
            </a:r>
            <a:r>
              <a:rPr lang="ru-RU" b="1" dirty="0" err="1" smtClean="0"/>
              <a:t>зросту</a:t>
            </a:r>
            <a:r>
              <a:rPr lang="ru-RU" b="1" dirty="0" smtClean="0"/>
              <a:t>, на </a:t>
            </a:r>
            <a:r>
              <a:rPr lang="ru-RU" b="1" dirty="0" err="1" smtClean="0"/>
              <a:t>обличчі</a:t>
            </a:r>
            <a:r>
              <a:rPr lang="ru-RU" b="1" dirty="0" smtClean="0"/>
              <a:t> </a:t>
            </a:r>
            <a:r>
              <a:rPr lang="ru-RU" b="1" dirty="0" err="1" smtClean="0"/>
              <a:t>якого</a:t>
            </a:r>
            <a:r>
              <a:rPr lang="ru-RU" b="1" dirty="0" smtClean="0"/>
              <a:t> </a:t>
            </a:r>
            <a:r>
              <a:rPr lang="ru-RU" b="1" dirty="0" err="1" smtClean="0"/>
              <a:t>начебто</a:t>
            </a:r>
            <a:r>
              <a:rPr lang="ru-RU" b="1" dirty="0" smtClean="0"/>
              <a:t> б </a:t>
            </a:r>
            <a:r>
              <a:rPr lang="ru-RU" b="1" dirty="0" err="1" smtClean="0"/>
              <a:t>навічно</a:t>
            </a:r>
            <a:r>
              <a:rPr lang="ru-RU" b="1" dirty="0" smtClean="0"/>
              <a:t> застигло </a:t>
            </a:r>
            <a:r>
              <a:rPr lang="ru-RU" b="1" dirty="0" err="1" smtClean="0"/>
              <a:t>меланхолійний</a:t>
            </a:r>
            <a:r>
              <a:rPr lang="ru-RU" b="1" dirty="0" smtClean="0"/>
              <a:t> </a:t>
            </a:r>
            <a:r>
              <a:rPr lang="ru-RU" b="1" dirty="0" err="1" smtClean="0"/>
              <a:t>вираз</a:t>
            </a:r>
            <a:r>
              <a:rPr lang="ru-RU" b="1" dirty="0" smtClean="0"/>
              <a:t>.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1" y="214290"/>
            <a:ext cx="5174229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357818" y="6211669"/>
            <a:ext cx="37861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/>
              <a:t>Батьки </a:t>
            </a:r>
            <a:r>
              <a:rPr lang="ru-RU" b="1" dirty="0" err="1" smtClean="0"/>
              <a:t>французького</a:t>
            </a:r>
            <a:r>
              <a:rPr lang="ru-RU" b="1" dirty="0" smtClean="0"/>
              <a:t> </a:t>
            </a:r>
            <a:r>
              <a:rPr lang="ru-RU" b="1" dirty="0" err="1" smtClean="0"/>
              <a:t>письменника</a:t>
            </a:r>
            <a:r>
              <a:rPr lang="ru-RU" b="1" dirty="0" smtClean="0"/>
              <a:t> </a:t>
            </a:r>
            <a:r>
              <a:rPr lang="ru-RU" b="1" dirty="0" err="1" smtClean="0">
                <a:hlinkClick r:id="rId3" tooltip="Золя Еміль"/>
              </a:rPr>
              <a:t>Еміля</a:t>
            </a:r>
            <a:r>
              <a:rPr lang="ru-RU" b="1" dirty="0" smtClean="0">
                <a:hlinkClick r:id="rId3" tooltip="Золя Еміль"/>
              </a:rPr>
              <a:t> </a:t>
            </a:r>
            <a:r>
              <a:rPr lang="ru-RU" b="1" dirty="0" err="1" smtClean="0">
                <a:hlinkClick r:id="rId3" tooltip="Золя Еміль"/>
              </a:rPr>
              <a:t>Золі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52107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5214942" y="5934670"/>
            <a:ext cx="39290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/>
              <a:t>Картина </a:t>
            </a:r>
            <a:r>
              <a:rPr lang="ru-RU" b="1" dirty="0" err="1" smtClean="0"/>
              <a:t>Едуарда</a:t>
            </a:r>
            <a:r>
              <a:rPr lang="ru-RU" b="1" dirty="0" smtClean="0"/>
              <a:t> Мане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290"/>
            <a:ext cx="5175683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043197" y="6488668"/>
            <a:ext cx="41633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Портрет мадам Золя. 1879-1880гг </a:t>
            </a:r>
            <a:endParaRPr lang="ru-RU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1" y="500042"/>
            <a:ext cx="4227295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214942" y="5934670"/>
            <a:ext cx="39290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err="1" smtClean="0"/>
              <a:t>Еміль</a:t>
            </a:r>
            <a:r>
              <a:rPr lang="ru-RU" b="1" dirty="0" smtClean="0"/>
              <a:t> Золя та Оноре де Бальзак</a:t>
            </a:r>
            <a:endParaRPr lang="ru-RU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7723627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143108" y="6488668"/>
            <a:ext cx="67553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Поль Алексис читает Эмилю Золя. Картина Поля </a:t>
            </a:r>
            <a:r>
              <a:rPr lang="ru-RU" dirty="0" err="1" smtClean="0"/>
              <a:t>Сезана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7143800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500034" y="5929330"/>
            <a:ext cx="86439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Колись були вимовлені жахливі слова: "Блаженні вбогі духом", - через  цю згубну  оману людство страждало дві тисячі років.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286</TotalTime>
  <Words>232</Words>
  <Application>Microsoft Office PowerPoint</Application>
  <PresentationFormat>Экран (4:3)</PresentationFormat>
  <Paragraphs>26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Яркая</vt:lpstr>
      <vt:lpstr>Еміль Золя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Захоплення фотографуванням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Еміль Золя</dc:title>
  <dc:creator>User</dc:creator>
  <cp:lastModifiedBy>User</cp:lastModifiedBy>
  <cp:revision>32</cp:revision>
  <dcterms:created xsi:type="dcterms:W3CDTF">2011-04-05T17:53:01Z</dcterms:created>
  <dcterms:modified xsi:type="dcterms:W3CDTF">2011-04-06T17:30:32Z</dcterms:modified>
</cp:coreProperties>
</file>