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sldIdLst>
    <p:sldId id="256" r:id="rId2"/>
    <p:sldId id="275" r:id="rId3"/>
    <p:sldId id="263" r:id="rId4"/>
    <p:sldId id="274" r:id="rId5"/>
    <p:sldId id="261" r:id="rId6"/>
    <p:sldId id="267" r:id="rId7"/>
    <p:sldId id="279" r:id="rId8"/>
    <p:sldId id="264" r:id="rId9"/>
    <p:sldId id="262" r:id="rId10"/>
    <p:sldId id="257" r:id="rId11"/>
    <p:sldId id="278" r:id="rId12"/>
    <p:sldId id="266" r:id="rId13"/>
    <p:sldId id="265" r:id="rId14"/>
    <p:sldId id="260" r:id="rId15"/>
    <p:sldId id="276" r:id="rId16"/>
    <p:sldId id="259" r:id="rId17"/>
    <p:sldId id="280" r:id="rId18"/>
    <p:sldId id="277" r:id="rId19"/>
    <p:sldId id="268" r:id="rId20"/>
    <p:sldId id="269" r:id="rId21"/>
    <p:sldId id="270" r:id="rId22"/>
    <p:sldId id="273" r:id="rId23"/>
    <p:sldId id="272" r:id="rId24"/>
    <p:sldId id="27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4D821-525B-4851-87FB-C4BE63456560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01B8-97C8-4A3B-A420-A84FA0414D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4D821-525B-4851-87FB-C4BE63456560}" type="datetimeFigureOut">
              <a:rPr lang="ru-RU" smtClean="0"/>
              <a:t>27.01.2016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01B8-97C8-4A3B-A420-A84FA0414D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C9BD2-DE66-4515-90AF-E1CBF2E99836}" type="datetimeFigureOut">
              <a:rPr lang="ru-RU" smtClean="0"/>
              <a:t>27.01.2016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906D4-4AD2-4D9E-8AAE-C2DE0B945D66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mtClean="0"/>
              <a:t>Шолом-Алейхем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5505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6425480" cy="4662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Одеса, 1910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58071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4295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06498" y="5373216"/>
            <a:ext cx="6205862" cy="68093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b="1" dirty="0" err="1" smtClean="0"/>
              <a:t>Шолом</a:t>
            </a:r>
            <a:r>
              <a:rPr lang="ru-RU" b="1" dirty="0" smtClean="0"/>
              <a:t> </a:t>
            </a:r>
            <a:r>
              <a:rPr lang="ru-RU" b="1" dirty="0" err="1" smtClean="0"/>
              <a:t>Алейхем</a:t>
            </a:r>
            <a:r>
              <a:rPr lang="ru-RU" b="1" dirty="0" smtClean="0"/>
              <a:t> за </a:t>
            </a:r>
            <a:r>
              <a:rPr lang="ru-RU" b="1" dirty="0" err="1" smtClean="0"/>
              <a:t>роботою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45782881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Перша </a:t>
            </a:r>
            <a:r>
              <a:rPr lang="ru-RU" b="1" dirty="0" err="1" smtClean="0"/>
              <a:t>сторінка</a:t>
            </a:r>
            <a:r>
              <a:rPr lang="ru-RU" b="1" dirty="0" smtClean="0"/>
              <a:t> </a:t>
            </a:r>
            <a:r>
              <a:rPr lang="ru-RU" b="1" dirty="0" err="1" smtClean="0"/>
              <a:t>збірки</a:t>
            </a:r>
            <a:r>
              <a:rPr lang="ru-RU" b="1" dirty="0" smtClean="0"/>
              <a:t> Шолом-Алейхема «</a:t>
            </a:r>
            <a:r>
              <a:rPr lang="ru-RU" b="1" dirty="0" err="1" smtClean="0"/>
              <a:t>Забуті</a:t>
            </a:r>
            <a:r>
              <a:rPr lang="ru-RU" b="1" dirty="0" smtClean="0"/>
              <a:t> </a:t>
            </a:r>
            <a:r>
              <a:rPr lang="ru-RU" b="1" dirty="0" err="1" smtClean="0"/>
              <a:t>сторінки</a:t>
            </a:r>
            <a:r>
              <a:rPr lang="ru-RU" b="1" dirty="0" smtClean="0"/>
              <a:t>». </a:t>
            </a:r>
            <a:r>
              <a:rPr lang="ru-RU" b="1" dirty="0" err="1" smtClean="0"/>
              <a:t>Київ</a:t>
            </a:r>
            <a:r>
              <a:rPr lang="ru-RU" b="1" dirty="0" smtClean="0"/>
              <a:t>, 1939,</a:t>
            </a:r>
            <a:endParaRPr lang="ru-RU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713521"/>
            <a:ext cx="3528392" cy="4807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54847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Оповідання</a:t>
            </a:r>
            <a:r>
              <a:rPr lang="ru-RU" b="1" dirty="0"/>
              <a:t> на </a:t>
            </a:r>
            <a:r>
              <a:rPr lang="ru-RU" b="1" dirty="0" err="1"/>
              <a:t>їдиш</a:t>
            </a:r>
            <a:r>
              <a:rPr lang="ru-RU" b="1" dirty="0"/>
              <a:t>, з портретом автора і </a:t>
            </a:r>
            <a:r>
              <a:rPr lang="ru-RU" b="1" dirty="0" err="1"/>
              <a:t>підписом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904" y="476672"/>
            <a:ext cx="6172200" cy="490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2551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79"/>
            <a:ext cx="7200800" cy="483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62835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Бровари. Вул. </a:t>
            </a:r>
            <a:r>
              <a:rPr lang="uk-UA" b="1" dirty="0" err="1" smtClean="0"/>
              <a:t>Шолом-Алейхема</a:t>
            </a:r>
            <a:endParaRPr lang="ru-RU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297488" cy="4723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41939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Похорони </a:t>
            </a:r>
            <a:r>
              <a:rPr lang="uk-UA" b="1" dirty="0" err="1" smtClean="0"/>
              <a:t>Шолом-Алейхема</a:t>
            </a:r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679" y="332656"/>
            <a:ext cx="6337325" cy="513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438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595438"/>
            <a:ext cx="4286250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2487864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3069622" cy="4485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2000250"/>
            <a:ext cx="1905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06652"/>
            <a:ext cx="1905000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462" y="2506652"/>
            <a:ext cx="3117213" cy="4156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187" y="620688"/>
            <a:ext cx="3638550" cy="529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47675"/>
            <a:ext cx="3810000" cy="596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633583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Пам'ятник</a:t>
            </a:r>
            <a:r>
              <a:rPr lang="ru-RU" b="1" dirty="0"/>
              <a:t> </a:t>
            </a:r>
            <a:r>
              <a:rPr lang="ru-RU" b="1" dirty="0" smtClean="0"/>
              <a:t>Шолом-Алейхему</a:t>
            </a:r>
            <a:r>
              <a:rPr lang="en-US" b="1" dirty="0" smtClean="0"/>
              <a:t> </a:t>
            </a:r>
            <a:r>
              <a:rPr lang="uk-UA" b="1" dirty="0" smtClean="0"/>
              <a:t>і Ізраїлі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856" y="692696"/>
            <a:ext cx="6474296" cy="4855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5055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71" y="548680"/>
            <a:ext cx="7272808" cy="556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771349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Музей Шолом-Алейхема в </a:t>
            </a:r>
            <a:r>
              <a:rPr lang="ru-RU" b="1" dirty="0" err="1"/>
              <a:t>Переяславі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664" y="692696"/>
            <a:ext cx="6381497" cy="4786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2210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Меморіальна</a:t>
            </a:r>
            <a:r>
              <a:rPr lang="ru-RU" b="1" dirty="0" smtClean="0"/>
              <a:t> </a:t>
            </a:r>
            <a:r>
              <a:rPr lang="ru-RU" b="1" dirty="0" err="1" smtClean="0"/>
              <a:t>дошка</a:t>
            </a:r>
            <a:r>
              <a:rPr lang="ru-RU" b="1" dirty="0" smtClean="0"/>
              <a:t> у </a:t>
            </a:r>
            <a:r>
              <a:rPr lang="ru-RU" b="1" dirty="0" err="1" smtClean="0"/>
              <a:t>Білій</a:t>
            </a:r>
            <a:r>
              <a:rPr lang="ru-RU" b="1" dirty="0" smtClean="0"/>
              <a:t> </a:t>
            </a:r>
            <a:r>
              <a:rPr lang="ru-RU" b="1" dirty="0" err="1" smtClean="0"/>
              <a:t>Церкві</a:t>
            </a:r>
            <a:endParaRPr lang="ru-RU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515" y="332656"/>
            <a:ext cx="394097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42683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Мемориальная доска на территории музея в </a:t>
            </a:r>
            <a:r>
              <a:rPr lang="ru-RU" b="1" dirty="0" err="1" smtClean="0"/>
              <a:t>г.Боярка</a:t>
            </a:r>
            <a:endParaRPr lang="ru-RU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546304" cy="459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2589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" y="1772816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63688" y="5877272"/>
            <a:ext cx="5544616" cy="648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Меморіальна</a:t>
            </a:r>
            <a:r>
              <a:rPr lang="ru-RU" b="1" dirty="0" smtClean="0"/>
              <a:t> </a:t>
            </a:r>
            <a:r>
              <a:rPr lang="ru-RU" b="1" dirty="0" err="1" smtClean="0"/>
              <a:t>дошка</a:t>
            </a:r>
            <a:r>
              <a:rPr lang="ru-RU" b="1" dirty="0" smtClean="0"/>
              <a:t> на </a:t>
            </a:r>
            <a:r>
              <a:rPr lang="ru-RU" b="1" dirty="0" err="1" smtClean="0"/>
              <a:t>будинку</a:t>
            </a:r>
            <a:r>
              <a:rPr lang="ru-RU" b="1" dirty="0" smtClean="0"/>
              <a:t> по </a:t>
            </a:r>
            <a:r>
              <a:rPr lang="ru-RU" b="1" dirty="0" err="1" smtClean="0"/>
              <a:t>вулиці</a:t>
            </a:r>
            <a:r>
              <a:rPr lang="ru-RU" b="1" dirty="0" smtClean="0"/>
              <a:t> </a:t>
            </a:r>
            <a:r>
              <a:rPr lang="ru-RU" b="1" dirty="0" err="1" smtClean="0"/>
              <a:t>Саксаганського</a:t>
            </a:r>
            <a:r>
              <a:rPr lang="ru-RU" b="1" dirty="0" smtClean="0"/>
              <a:t> в </a:t>
            </a:r>
            <a:r>
              <a:rPr lang="ru-RU" b="1" dirty="0" err="1" smtClean="0"/>
              <a:t>Києві</a:t>
            </a:r>
            <a:r>
              <a:rPr lang="ru-RU" b="1" dirty="0" smtClean="0"/>
              <a:t> де в 1903-1905 роках проживав </a:t>
            </a:r>
            <a:r>
              <a:rPr lang="ru-RU" b="1" dirty="0" err="1" smtClean="0"/>
              <a:t>Шолом</a:t>
            </a:r>
            <a:r>
              <a:rPr lang="ru-RU" b="1" dirty="0" smtClean="0"/>
              <a:t> </a:t>
            </a:r>
            <a:r>
              <a:rPr lang="ru-RU" b="1" dirty="0" err="1" smtClean="0"/>
              <a:t>Алейхем</a:t>
            </a:r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2272"/>
            <a:ext cx="391477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0533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Пам'ятник</a:t>
            </a:r>
            <a:r>
              <a:rPr lang="ru-RU" b="1" dirty="0" smtClean="0"/>
              <a:t> Шолом-Алейхему, </a:t>
            </a:r>
            <a:r>
              <a:rPr lang="ru-RU" b="1" dirty="0" err="1" smtClean="0"/>
              <a:t>єврейському</a:t>
            </a:r>
            <a:r>
              <a:rPr lang="ru-RU" b="1" dirty="0" smtClean="0"/>
              <a:t> </a:t>
            </a:r>
            <a:r>
              <a:rPr lang="ru-RU" b="1" dirty="0" err="1" smtClean="0"/>
              <a:t>письменнику</a:t>
            </a:r>
            <a:r>
              <a:rPr lang="ru-RU" b="1" dirty="0" smtClean="0"/>
              <a:t>, </a:t>
            </a:r>
            <a:r>
              <a:rPr lang="ru-RU" b="1" dirty="0" err="1" smtClean="0"/>
              <a:t>Київ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349" y="332656"/>
            <a:ext cx="3799309" cy="5065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3570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60648"/>
            <a:ext cx="4608512" cy="6185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89423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48680"/>
            <a:ext cx="4392488" cy="546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4124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946" y="548680"/>
            <a:ext cx="489654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9350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err="1" smtClean="0"/>
              <a:t>Шолом-Алейхем</a:t>
            </a:r>
            <a:r>
              <a:rPr lang="uk-UA" b="1" dirty="0" smtClean="0"/>
              <a:t>, 1877 рік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48680"/>
            <a:ext cx="3024336" cy="4928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8173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264696" cy="4583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413079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Родина, 1889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20688"/>
            <a:ext cx="3744416" cy="4792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82645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" y="1700808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736" y="5661248"/>
            <a:ext cx="4824536" cy="43204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6209"/>
            <a:ext cx="3692310" cy="547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351999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ізерун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Візерунок</Template>
  <TotalTime>186</TotalTime>
  <Words>86</Words>
  <Application>Microsoft Office PowerPoint</Application>
  <PresentationFormat>Экран (4:3)</PresentationFormat>
  <Paragraphs>15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Візерунок</vt:lpstr>
      <vt:lpstr>Шолом-Алейхем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Валентина К</cp:lastModifiedBy>
  <cp:revision>9</cp:revision>
  <dcterms:created xsi:type="dcterms:W3CDTF">2016-01-25T15:02:22Z</dcterms:created>
  <dcterms:modified xsi:type="dcterms:W3CDTF">2016-01-27T20:26:15Z</dcterms:modified>
</cp:coreProperties>
</file>