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8" r:id="rId8"/>
    <p:sldId id="263" r:id="rId9"/>
    <p:sldId id="269" r:id="rId10"/>
    <p:sldId id="267" r:id="rId11"/>
    <p:sldId id="271" r:id="rId12"/>
    <p:sldId id="262" r:id="rId13"/>
    <p:sldId id="261" r:id="rId14"/>
    <p:sldId id="266" r:id="rId15"/>
    <p:sldId id="270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9319-D7AE-4EBF-B4A1-35D69067970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AED8-11FB-4CB7-997E-CFA000D34B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Едгар </a:t>
            </a:r>
            <a:r>
              <a:rPr lang="uk-UA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Аллан</a:t>
            </a:r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2088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Як </a:t>
            </a:r>
            <a:r>
              <a:rPr lang="ru-RU" sz="2800" i="1" dirty="0" err="1">
                <a:solidFill>
                  <a:schemeClr val="tx1"/>
                </a:solidFill>
              </a:rPr>
              <a:t>міг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з'явитися</a:t>
            </a:r>
            <a:r>
              <a:rPr lang="ru-RU" sz="2800" i="1" dirty="0">
                <a:solidFill>
                  <a:schemeClr val="tx1"/>
                </a:solidFill>
              </a:rPr>
              <a:t> в </a:t>
            </a:r>
            <a:r>
              <a:rPr lang="ru-RU" sz="2800" i="1" dirty="0" err="1">
                <a:solidFill>
                  <a:schemeClr val="tx1"/>
                </a:solidFill>
              </a:rPr>
              <a:t>Америці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цей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найвитонченіший</a:t>
            </a:r>
            <a:r>
              <a:rPr lang="ru-RU" sz="2800" i="1" dirty="0">
                <a:solidFill>
                  <a:schemeClr val="tx1"/>
                </a:solidFill>
              </a:rPr>
              <a:t> художник, </a:t>
            </a:r>
            <a:r>
              <a:rPr lang="ru-RU" sz="2800" i="1" dirty="0" err="1">
                <a:solidFill>
                  <a:schemeClr val="tx1"/>
                </a:solidFill>
              </a:rPr>
              <a:t>справжній</a:t>
            </a:r>
            <a:r>
              <a:rPr lang="ru-RU" sz="2800" i="1" dirty="0">
                <a:solidFill>
                  <a:schemeClr val="tx1"/>
                </a:solidFill>
              </a:rPr>
              <a:t> аристократ </a:t>
            </a:r>
            <a:r>
              <a:rPr lang="ru-RU" sz="2800" i="1" dirty="0" err="1">
                <a:solidFill>
                  <a:schemeClr val="tx1"/>
                </a:solidFill>
              </a:rPr>
              <a:t>літератури</a:t>
            </a:r>
            <a:r>
              <a:rPr lang="ru-RU" sz="2800" i="1" dirty="0" smtClean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uk-UA" sz="2800" i="1" dirty="0" smtClean="0">
                <a:solidFill>
                  <a:schemeClr val="tx1"/>
                </a:solidFill>
              </a:rPr>
              <a:t>Бернард Шоу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79"/>
            <a:ext cx="4464496" cy="5551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5589240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Е.Алаллан</a:t>
            </a:r>
            <a:r>
              <a:rPr lang="ru-RU" dirty="0" smtClean="0"/>
              <a:t> По у 1847 </a:t>
            </a:r>
            <a:r>
              <a:rPr lang="ru-RU" dirty="0" err="1" smtClean="0"/>
              <a:t>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5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84" y="188640"/>
            <a:ext cx="433419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5995967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96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upload.wikimedia.org/wikipedia/commons/2/25/VirginiaP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432047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7" y="6047887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Вірджинія</a:t>
            </a:r>
            <a:r>
              <a:rPr lang="ru-RU" dirty="0" smtClean="0"/>
              <a:t>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104456" cy="5409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7" y="6047887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Едґар</a:t>
            </a:r>
            <a:r>
              <a:rPr lang="ru-RU" dirty="0" smtClean="0"/>
              <a:t> </a:t>
            </a:r>
            <a:r>
              <a:rPr lang="ru-RU" dirty="0" err="1" smtClean="0"/>
              <a:t>Аллан</a:t>
            </a:r>
            <a:r>
              <a:rPr lang="ru-RU" dirty="0" smtClean="0"/>
              <a:t> По в 1844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34" y="372882"/>
            <a:ext cx="3744416" cy="564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7" y="6047887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поховання</a:t>
            </a:r>
            <a:r>
              <a:rPr lang="ru-RU" dirty="0" smtClean="0"/>
              <a:t> </a:t>
            </a:r>
            <a:r>
              <a:rPr lang="ru-RU" dirty="0" err="1" smtClean="0"/>
              <a:t>Едґара</a:t>
            </a:r>
            <a:r>
              <a:rPr lang="ru-RU" dirty="0" smtClean="0"/>
              <a:t>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9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4" y="764704"/>
            <a:ext cx="26571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0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Нове́ла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9621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 smtClean="0"/>
              <a:t>Нове́ла (італ. </a:t>
            </a:r>
            <a:r>
              <a:rPr lang="en-US" sz="4000" dirty="0" smtClean="0"/>
              <a:t>novella, </a:t>
            </a:r>
            <a:r>
              <a:rPr lang="vi-VN" sz="4000" dirty="0" smtClean="0"/>
              <a:t>від лат. </a:t>
            </a:r>
            <a:r>
              <a:rPr lang="en-US" sz="4000" dirty="0" err="1" smtClean="0"/>
              <a:t>novellus</a:t>
            </a:r>
            <a:r>
              <a:rPr lang="en-US" sz="4000" dirty="0" smtClean="0"/>
              <a:t> — </a:t>
            </a:r>
            <a:r>
              <a:rPr lang="vi-VN" sz="4000" dirty="0" smtClean="0"/>
              <a:t>новітній) — невеликий за обсягом прозовий епічний твір про незвичайну життєву подію з несподіваним фіналом, сконденсованою та яскраво вимальованою дією.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292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177" y="620688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/>
              <a:t>Е́дґар А́ллан По (англ. </a:t>
            </a:r>
            <a:r>
              <a:rPr lang="en-US" sz="2400" dirty="0" smtClean="0"/>
              <a:t>Edgar Allan Poe </a:t>
            </a:r>
            <a:r>
              <a:rPr lang="vi-VN" sz="2400" dirty="0" smtClean="0"/>
              <a:t>МФА: [ˈ</a:t>
            </a:r>
            <a:r>
              <a:rPr lang="en-US" sz="2400" dirty="0" err="1" smtClean="0"/>
              <a:t>ɛdgɚ</a:t>
            </a:r>
            <a:r>
              <a:rPr lang="en-US" sz="2400" dirty="0" smtClean="0"/>
              <a:t> ˈ</a:t>
            </a:r>
            <a:r>
              <a:rPr lang="en-US" sz="2400" dirty="0" err="1" smtClean="0"/>
              <a:t>ælən</a:t>
            </a:r>
            <a:r>
              <a:rPr lang="en-US" sz="2400" dirty="0" smtClean="0"/>
              <a:t> ˈ</a:t>
            </a:r>
            <a:r>
              <a:rPr lang="en-US" sz="2400" dirty="0" err="1" smtClean="0"/>
              <a:t>poʊ</a:t>
            </a:r>
            <a:r>
              <a:rPr lang="en-US" sz="2400" dirty="0" smtClean="0"/>
              <a:t>̯] </a:t>
            </a:r>
            <a:r>
              <a:rPr lang="vi-VN" sz="2400" dirty="0" smtClean="0"/>
              <a:t>Е́дґар Е́лан По́в; 19 січня 1809 — 7 жовтня 1849) — американський письменник, поет, есеїст, драматург, літературний редактор і критик, один із провідних представників американського романтизму.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8510"/>
            <a:ext cx="4301264" cy="53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093296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Едґар</a:t>
            </a:r>
            <a:r>
              <a:rPr lang="ru-RU" dirty="0" smtClean="0"/>
              <a:t> </a:t>
            </a:r>
            <a:r>
              <a:rPr lang="ru-RU" dirty="0" err="1" smtClean="0"/>
              <a:t>Аллан</a:t>
            </a:r>
            <a:r>
              <a:rPr lang="ru-RU" dirty="0" smtClean="0"/>
              <a:t> По. </a:t>
            </a:r>
            <a:r>
              <a:rPr lang="ru-RU" dirty="0" err="1" smtClean="0"/>
              <a:t>Дагеротип</a:t>
            </a:r>
            <a:r>
              <a:rPr lang="ru-RU" dirty="0" smtClean="0"/>
              <a:t> 1848 року,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до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350" y="47667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своїми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макабричними</a:t>
            </a:r>
            <a:r>
              <a:rPr lang="ru-RU" sz="2400" b="1" dirty="0" smtClean="0"/>
              <a:t> (в </a:t>
            </a:r>
            <a:r>
              <a:rPr lang="ru-RU" sz="2400" b="1" dirty="0" err="1" smtClean="0"/>
              <a:t>стилі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жахів</a:t>
            </a:r>
            <a:r>
              <a:rPr lang="ru-RU" sz="2400" b="1" dirty="0" smtClean="0"/>
              <a:t>) і </a:t>
            </a:r>
            <a:r>
              <a:rPr lang="ru-RU" sz="2400" b="1" dirty="0" err="1" smtClean="0"/>
              <a:t>містичними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оповіданнями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Едґар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одним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перших </a:t>
            </a:r>
            <a:r>
              <a:rPr lang="ru-RU" sz="2400" b="1" dirty="0" err="1" smtClean="0"/>
              <a:t>американських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професіоналів</a:t>
            </a:r>
            <a:r>
              <a:rPr lang="ru-RU" sz="2400" b="1" dirty="0" smtClean="0"/>
              <a:t> короткого </a:t>
            </a:r>
            <a:r>
              <a:rPr lang="ru-RU" sz="2400" b="1" dirty="0" err="1" smtClean="0"/>
              <a:t>оповідання</a:t>
            </a:r>
            <a:r>
              <a:rPr lang="ru-RU" sz="2400" b="1" dirty="0" smtClean="0"/>
              <a:t> (новели) і </a:t>
            </a:r>
            <a:r>
              <a:rPr lang="ru-RU" sz="2400" b="1" dirty="0" err="1" smtClean="0"/>
              <a:t>засновником</a:t>
            </a:r>
            <a:r>
              <a:rPr lang="ru-RU" sz="2400" b="1" dirty="0" smtClean="0"/>
              <a:t> детективу. </a:t>
            </a:r>
            <a:r>
              <a:rPr lang="ru-RU" sz="2400" b="1" dirty="0" err="1" smtClean="0"/>
              <a:t>Шанований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внесок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народження</a:t>
            </a:r>
            <a:r>
              <a:rPr lang="ru-RU" sz="2400" b="1" dirty="0" smtClean="0"/>
              <a:t> жанру </a:t>
            </a:r>
            <a:r>
              <a:rPr lang="ru-RU" sz="2400" b="1" dirty="0" err="1" smtClean="0"/>
              <a:t>наукової</a:t>
            </a:r>
            <a:r>
              <a:rPr lang="ru-RU" sz="2400" b="1" dirty="0" smtClean="0"/>
              <a:t> фантастики.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першим </a:t>
            </a:r>
            <a:r>
              <a:rPr lang="ru-RU" sz="2400" b="1" dirty="0" err="1" smtClean="0"/>
              <a:t>відомим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американським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письменником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намагався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заробляти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винятково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творчістю</a:t>
            </a:r>
            <a:r>
              <a:rPr lang="ru-RU" sz="2400" b="1" dirty="0" smtClean="0"/>
              <a:t> — тому </a:t>
            </a:r>
            <a:r>
              <a:rPr lang="ru-RU" sz="2400" b="1" dirty="0" err="1" smtClean="0"/>
              <a:t>упродовж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потерпав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матеріальної</a:t>
            </a:r>
            <a:r>
              <a:rPr lang="ru-RU" sz="2400" b="1" dirty="0" smtClean="0"/>
              <a:t> скрути.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8" y="3892992"/>
            <a:ext cx="6858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690320" cy="501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5926460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меморіальна</a:t>
            </a:r>
            <a:r>
              <a:rPr lang="ru-RU" dirty="0" smtClean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приблизне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Едґара</a:t>
            </a:r>
            <a:r>
              <a:rPr lang="ru-RU" dirty="0" smtClean="0"/>
              <a:t>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52728" cy="475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5589240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</a:t>
            </a:r>
            <a:r>
              <a:rPr lang="ru-RU" dirty="0" err="1" smtClean="0"/>
              <a:t>Едгара</a:t>
            </a:r>
            <a:r>
              <a:rPr lang="ru-RU" dirty="0" smtClean="0"/>
              <a:t> По в Сток-</a:t>
            </a:r>
            <a:r>
              <a:rPr lang="ru-RU" dirty="0" err="1" smtClean="0"/>
              <a:t>Ньюінгтоні</a:t>
            </a:r>
            <a:r>
              <a:rPr lang="ru-RU" dirty="0" smtClean="0"/>
              <a:t>, </a:t>
            </a:r>
            <a:r>
              <a:rPr lang="ru-RU" dirty="0" err="1" smtClean="0"/>
              <a:t>Англія</a:t>
            </a:r>
            <a:r>
              <a:rPr lang="ru-RU" dirty="0" smtClean="0"/>
              <a:t>, 1860-і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003809" cy="4522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5589240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Вірджинії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95" y="404664"/>
            <a:ext cx="4411426" cy="6297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4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6114256" cy="4585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5589240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Форт </a:t>
            </a:r>
            <a:r>
              <a:rPr lang="ru-RU" dirty="0" err="1" smtClean="0"/>
              <a:t>Незалежності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час служив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978352" cy="5233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2319" y="5807078"/>
            <a:ext cx="460851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Едгар</a:t>
            </a:r>
            <a:r>
              <a:rPr lang="ru-RU" dirty="0" smtClean="0"/>
              <a:t> </a:t>
            </a:r>
            <a:r>
              <a:rPr lang="ru-RU" dirty="0" err="1" smtClean="0"/>
              <a:t>Аллан</a:t>
            </a:r>
            <a:r>
              <a:rPr lang="ru-RU" dirty="0" smtClean="0"/>
              <a:t> По у 1845 </a:t>
            </a:r>
            <a:r>
              <a:rPr lang="ru-RU" dirty="0" err="1" smtClean="0"/>
              <a:t>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659013"/>
      </p:ext>
    </p:extLst>
  </p:cSld>
  <p:clrMapOvr>
    <a:masterClrMapping/>
  </p:clrMapOvr>
</p:sld>
</file>

<file path=ppt/theme/theme1.xml><?xml version="1.0" encoding="utf-8"?>
<a:theme xmlns:a="http://schemas.openxmlformats.org/drawingml/2006/main" name="pero5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pero5</Template>
  <TotalTime>132</TotalTime>
  <Words>246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pero5</vt:lpstr>
      <vt:lpstr>Едгар Аллан 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Нове́ла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К</dc:creator>
  <cp:lastModifiedBy>Валентина К</cp:lastModifiedBy>
  <cp:revision>8</cp:revision>
  <dcterms:created xsi:type="dcterms:W3CDTF">2016-02-19T06:23:28Z</dcterms:created>
  <dcterms:modified xsi:type="dcterms:W3CDTF">2016-02-19T08:36:26Z</dcterms:modified>
</cp:coreProperties>
</file>