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65" r:id="rId5"/>
    <p:sldId id="270" r:id="rId6"/>
    <p:sldId id="263" r:id="rId7"/>
    <p:sldId id="268" r:id="rId8"/>
    <p:sldId id="271" r:id="rId9"/>
    <p:sldId id="259" r:id="rId10"/>
    <p:sldId id="272" r:id="rId11"/>
    <p:sldId id="273" r:id="rId12"/>
    <p:sldId id="260" r:id="rId13"/>
    <p:sldId id="262" r:id="rId14"/>
    <p:sldId id="274" r:id="rId15"/>
    <p:sldId id="261" r:id="rId16"/>
    <p:sldId id="266" r:id="rId17"/>
    <p:sldId id="275" r:id="rId18"/>
    <p:sldId id="267" r:id="rId19"/>
    <p:sldId id="264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60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7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6B9315-BD11-4D50-8887-63231EAE4D5B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4FA41-0C06-48F2-A32B-0C6BAD0A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4032448" cy="720080"/>
          </a:xfrm>
        </p:spPr>
        <p:txBody>
          <a:bodyPr>
            <a:noAutofit/>
          </a:bodyPr>
          <a:lstStyle/>
          <a:p>
            <a:r>
              <a:rPr lang="ru-RU" sz="88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Діана</a:t>
            </a:r>
            <a:r>
              <a:rPr lang="ru-RU" sz="8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8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Вінн</a:t>
            </a:r>
            <a:r>
              <a:rPr lang="ru-RU" sz="8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Джонс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448" y="6093296"/>
            <a:ext cx="4968552" cy="6004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19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566679"/>
            <a:ext cx="68407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Arbat" pitchFamily="2" charset="0"/>
              </a:rPr>
              <a:t>Номінації</a:t>
            </a:r>
          </a:p>
          <a:p>
            <a:r>
              <a:rPr lang="en-US" sz="2000" dirty="0" smtClean="0"/>
              <a:t>Carnegie </a:t>
            </a:r>
            <a:r>
              <a:rPr lang="en-US" sz="2000" dirty="0"/>
              <a:t>Medal:</a:t>
            </a:r>
          </a:p>
          <a:p>
            <a:endParaRPr lang="en-US" sz="2000" dirty="0"/>
          </a:p>
          <a:p>
            <a:r>
              <a:rPr lang="en-US" sz="2000" dirty="0"/>
              <a:t>    1975: </a:t>
            </a:r>
            <a:r>
              <a:rPr lang="ru-RU" sz="2000" dirty="0"/>
              <a:t>У </a:t>
            </a:r>
            <a:r>
              <a:rPr lang="ru-RU" sz="2000" dirty="0" err="1"/>
              <a:t>собачій</a:t>
            </a:r>
            <a:r>
              <a:rPr lang="ru-RU" sz="2000" dirty="0"/>
              <a:t> </a:t>
            </a:r>
            <a:r>
              <a:rPr lang="ru-RU" sz="2000" dirty="0" err="1"/>
              <a:t>шкурі</a:t>
            </a:r>
            <a:r>
              <a:rPr lang="ru-RU" sz="2000" dirty="0"/>
              <a:t> (англ. </a:t>
            </a:r>
            <a:r>
              <a:rPr lang="en-US" sz="2000" dirty="0" err="1"/>
              <a:t>Dogsbody</a:t>
            </a:r>
            <a:r>
              <a:rPr lang="en-US" sz="2000" dirty="0"/>
              <a:t>)</a:t>
            </a:r>
          </a:p>
          <a:p>
            <a:r>
              <a:rPr lang="en-US" sz="2000" dirty="0"/>
              <a:t>    1977: </a:t>
            </a:r>
            <a:r>
              <a:rPr lang="ru-RU" sz="2000" dirty="0" err="1"/>
              <a:t>Зачароване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(англ. </a:t>
            </a:r>
            <a:r>
              <a:rPr lang="en-US" sz="2000" dirty="0"/>
              <a:t>Charmed Life)</a:t>
            </a:r>
          </a:p>
          <a:p>
            <a:r>
              <a:rPr lang="en-US" sz="2000" dirty="0"/>
              <a:t>    1988: </a:t>
            </a:r>
            <a:r>
              <a:rPr lang="ru-RU" sz="2000" dirty="0" err="1"/>
              <a:t>Дев'ять</a:t>
            </a:r>
            <a:r>
              <a:rPr lang="ru-RU" sz="2000" dirty="0"/>
              <a:t> </a:t>
            </a:r>
            <a:r>
              <a:rPr lang="ru-RU" sz="2000" dirty="0" err="1"/>
              <a:t>життів</a:t>
            </a:r>
            <a:r>
              <a:rPr lang="ru-RU" sz="2000" dirty="0"/>
              <a:t> </a:t>
            </a:r>
            <a:r>
              <a:rPr lang="ru-RU" sz="2000" dirty="0" err="1"/>
              <a:t>Крістофера</a:t>
            </a:r>
            <a:r>
              <a:rPr lang="ru-RU" sz="2000" dirty="0"/>
              <a:t> </a:t>
            </a:r>
            <a:r>
              <a:rPr lang="ru-RU" sz="2000" dirty="0" err="1"/>
              <a:t>Чанта</a:t>
            </a:r>
            <a:r>
              <a:rPr lang="ru-RU" sz="2000" dirty="0"/>
              <a:t> (англ. </a:t>
            </a:r>
            <a:r>
              <a:rPr lang="en-US" sz="2000" dirty="0"/>
              <a:t>The Lives of Christopher Chant)</a:t>
            </a:r>
          </a:p>
          <a:p>
            <a:r>
              <a:rPr lang="en-US" sz="2000" dirty="0"/>
              <a:t>    2005: Conrad's Fate</a:t>
            </a:r>
          </a:p>
          <a:p>
            <a:r>
              <a:rPr lang="en-US" sz="2000" dirty="0"/>
              <a:t>    2008: The </a:t>
            </a:r>
            <a:r>
              <a:rPr lang="en-US" sz="2000" dirty="0" err="1"/>
              <a:t>Pinhoe</a:t>
            </a:r>
            <a:r>
              <a:rPr lang="en-US" sz="2000" dirty="0"/>
              <a:t> Egg</a:t>
            </a:r>
          </a:p>
          <a:p>
            <a:endParaRPr lang="en-US" sz="2000" dirty="0"/>
          </a:p>
          <a:p>
            <a:r>
              <a:rPr lang="en-US" sz="2000" dirty="0"/>
              <a:t>Hugo Award for Best Non-Fiction Book:</a:t>
            </a:r>
          </a:p>
          <a:p>
            <a:endParaRPr lang="en-US" sz="2000" dirty="0"/>
          </a:p>
          <a:p>
            <a:r>
              <a:rPr lang="en-US" sz="2000" dirty="0"/>
              <a:t>    1997: The Tough Guide To Fantasyland</a:t>
            </a:r>
          </a:p>
          <a:p>
            <a:endParaRPr lang="en-US" sz="2000" dirty="0"/>
          </a:p>
          <a:p>
            <a:r>
              <a:rPr lang="en-US" sz="2000" dirty="0"/>
              <a:t>Mythopoeic Fantasy Award for Children's Literature:</a:t>
            </a:r>
          </a:p>
          <a:p>
            <a:endParaRPr lang="en-US" sz="2000" dirty="0"/>
          </a:p>
          <a:p>
            <a:r>
              <a:rPr lang="en-US" sz="2000" dirty="0"/>
              <a:t>    1992: </a:t>
            </a:r>
            <a:r>
              <a:rPr lang="ru-RU" sz="2000" dirty="0" err="1"/>
              <a:t>Повітряний</a:t>
            </a:r>
            <a:r>
              <a:rPr lang="ru-RU" sz="2000" dirty="0"/>
              <a:t> замок (англ. </a:t>
            </a:r>
            <a:r>
              <a:rPr lang="en-US" sz="2000" dirty="0"/>
              <a:t>Castle in the Air)</a:t>
            </a:r>
          </a:p>
          <a:p>
            <a:r>
              <a:rPr lang="en-US" sz="2000" dirty="0"/>
              <a:t>    2007: The </a:t>
            </a:r>
            <a:r>
              <a:rPr lang="en-US" sz="2000" dirty="0" err="1"/>
              <a:t>Pinhoe</a:t>
            </a:r>
            <a:r>
              <a:rPr lang="en-US" sz="2000" dirty="0"/>
              <a:t> Egg</a:t>
            </a:r>
          </a:p>
          <a:p>
            <a:r>
              <a:rPr lang="en-US" sz="2000" dirty="0"/>
              <a:t>    2009: </a:t>
            </a:r>
            <a:r>
              <a:rPr lang="ru-RU" sz="2000" dirty="0" err="1"/>
              <a:t>Будинок</a:t>
            </a:r>
            <a:r>
              <a:rPr lang="ru-RU" sz="2000" dirty="0"/>
              <a:t> ста </a:t>
            </a:r>
            <a:r>
              <a:rPr lang="ru-RU" sz="2000" dirty="0" err="1"/>
              <a:t>доріг</a:t>
            </a:r>
            <a:r>
              <a:rPr lang="ru-RU" sz="2000" dirty="0"/>
              <a:t> (англ. </a:t>
            </a:r>
            <a:r>
              <a:rPr lang="en-US" sz="2000" dirty="0"/>
              <a:t>House of Many Ways)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36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648"/>
            <a:ext cx="6462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Arbat" pitchFamily="2" charset="0"/>
              </a:rPr>
              <a:t>Премії</a:t>
            </a:r>
            <a:endParaRPr lang="ru-RU" sz="3600" b="1" dirty="0">
              <a:latin typeface="Arbat" pitchFamily="2" charset="0"/>
            </a:endParaRPr>
          </a:p>
          <a:p>
            <a:endParaRPr lang="ru-RU" dirty="0"/>
          </a:p>
          <a:p>
            <a:r>
              <a:rPr lang="en-US" dirty="0"/>
              <a:t>Boston Globe-Horn Book Awards:</a:t>
            </a:r>
          </a:p>
          <a:p>
            <a:endParaRPr lang="en-US" dirty="0"/>
          </a:p>
          <a:p>
            <a:r>
              <a:rPr lang="en-US" dirty="0"/>
              <a:t>    1984: </a:t>
            </a:r>
            <a:r>
              <a:rPr lang="ru-RU" dirty="0" err="1"/>
              <a:t>Пастка</a:t>
            </a:r>
            <a:r>
              <a:rPr lang="ru-RU" dirty="0"/>
              <a:t> для </a:t>
            </a:r>
            <a:r>
              <a:rPr lang="ru-RU" dirty="0" err="1"/>
              <a:t>чарівників</a:t>
            </a:r>
            <a:r>
              <a:rPr lang="ru-RU" dirty="0"/>
              <a:t> (англ. </a:t>
            </a:r>
            <a:r>
              <a:rPr lang="en-US" dirty="0"/>
              <a:t>Archer's Goon) — </a:t>
            </a:r>
            <a:r>
              <a:rPr lang="ru-RU" dirty="0"/>
              <a:t>друге </a:t>
            </a:r>
            <a:r>
              <a:rPr lang="ru-RU" dirty="0" err="1"/>
              <a:t>місце</a:t>
            </a:r>
            <a:endParaRPr lang="ru-RU" dirty="0"/>
          </a:p>
          <a:p>
            <a:r>
              <a:rPr lang="ru-RU" dirty="0"/>
              <a:t>    1986: </a:t>
            </a:r>
            <a:r>
              <a:rPr lang="ru-RU" dirty="0" err="1"/>
              <a:t>Мандрівний</a:t>
            </a:r>
            <a:r>
              <a:rPr lang="ru-RU" dirty="0"/>
              <a:t> замок </a:t>
            </a:r>
            <a:r>
              <a:rPr lang="ru-RU" dirty="0" err="1"/>
              <a:t>Хаула</a:t>
            </a:r>
            <a:r>
              <a:rPr lang="ru-RU" dirty="0"/>
              <a:t> (англ. </a:t>
            </a:r>
            <a:r>
              <a:rPr lang="en-US" dirty="0"/>
              <a:t>Howl's Moving Castle) — </a:t>
            </a:r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endParaRPr lang="ru-RU" dirty="0"/>
          </a:p>
          <a:p>
            <a:endParaRPr lang="ru-RU" dirty="0"/>
          </a:p>
          <a:p>
            <a:r>
              <a:rPr lang="en-US" dirty="0"/>
              <a:t>Guardian Award:</a:t>
            </a:r>
          </a:p>
          <a:p>
            <a:endParaRPr lang="en-US" dirty="0"/>
          </a:p>
          <a:p>
            <a:r>
              <a:rPr lang="en-US" dirty="0"/>
              <a:t>    1978: </a:t>
            </a:r>
            <a:r>
              <a:rPr lang="ru-RU" dirty="0" err="1"/>
              <a:t>Зачароване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(англ. </a:t>
            </a:r>
            <a:r>
              <a:rPr lang="en-US" dirty="0"/>
              <a:t>Charmed Life)</a:t>
            </a:r>
          </a:p>
          <a:p>
            <a:endParaRPr lang="en-US" dirty="0"/>
          </a:p>
          <a:p>
            <a:r>
              <a:rPr lang="en-US" dirty="0"/>
              <a:t>Mythopoeic Fantasy Award for Children's Literature:</a:t>
            </a:r>
          </a:p>
          <a:p>
            <a:endParaRPr lang="en-US" dirty="0"/>
          </a:p>
          <a:p>
            <a:r>
              <a:rPr lang="en-US" dirty="0"/>
              <a:t>    1996: </a:t>
            </a:r>
            <a:r>
              <a:rPr lang="ru-RU" dirty="0"/>
              <a:t>Корона </a:t>
            </a:r>
            <a:r>
              <a:rPr lang="ru-RU" dirty="0" err="1"/>
              <a:t>Дейлмарка</a:t>
            </a:r>
            <a:r>
              <a:rPr lang="ru-RU" dirty="0"/>
              <a:t> (англ. </a:t>
            </a:r>
            <a:r>
              <a:rPr lang="en-US" dirty="0"/>
              <a:t>The Crown of </a:t>
            </a:r>
            <a:r>
              <a:rPr lang="en-US" dirty="0" err="1"/>
              <a:t>Dalemark</a:t>
            </a:r>
            <a:r>
              <a:rPr lang="en-US" dirty="0"/>
              <a:t>)</a:t>
            </a:r>
          </a:p>
          <a:p>
            <a:r>
              <a:rPr lang="en-US" dirty="0"/>
              <a:t>    1999: </a:t>
            </a:r>
            <a:r>
              <a:rPr lang="ru-RU" dirty="0" err="1"/>
              <a:t>Темний</a:t>
            </a:r>
            <a:r>
              <a:rPr lang="ru-RU" dirty="0"/>
              <a:t> </a:t>
            </a:r>
            <a:r>
              <a:rPr lang="ru-RU" dirty="0" err="1"/>
              <a:t>Володар</a:t>
            </a:r>
            <a:r>
              <a:rPr lang="ru-RU" dirty="0"/>
              <a:t> </a:t>
            </a:r>
            <a:r>
              <a:rPr lang="ru-RU" dirty="0" err="1"/>
              <a:t>Деркгольму</a:t>
            </a:r>
            <a:r>
              <a:rPr lang="ru-RU" dirty="0"/>
              <a:t> (англ. </a:t>
            </a:r>
            <a:r>
              <a:rPr lang="en-US" dirty="0"/>
              <a:t>Dark Lord of </a:t>
            </a:r>
            <a:r>
              <a:rPr lang="en-US" dirty="0" err="1"/>
              <a:t>Derkholm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Phoenix Award:</a:t>
            </a:r>
          </a:p>
          <a:p>
            <a:endParaRPr lang="en-US" dirty="0"/>
          </a:p>
          <a:p>
            <a:r>
              <a:rPr lang="en-US" dirty="0"/>
              <a:t>    2006: </a:t>
            </a:r>
            <a:r>
              <a:rPr lang="ru-RU" dirty="0" err="1"/>
              <a:t>Мандрівний</a:t>
            </a:r>
            <a:r>
              <a:rPr lang="ru-RU" dirty="0"/>
              <a:t> замок </a:t>
            </a:r>
            <a:r>
              <a:rPr lang="ru-RU" dirty="0" err="1"/>
              <a:t>Гавла</a:t>
            </a:r>
            <a:r>
              <a:rPr lang="ru-RU" dirty="0"/>
              <a:t> (англ. </a:t>
            </a:r>
            <a:r>
              <a:rPr lang="en-US" dirty="0"/>
              <a:t>Howl's Moving Castle)</a:t>
            </a:r>
          </a:p>
        </p:txBody>
      </p:sp>
    </p:spTree>
    <p:extLst>
      <p:ext uri="{BB962C8B-B14F-4D97-AF65-F5344CB8AC3E}">
        <p14:creationId xmlns:p14="http://schemas.microsoft.com/office/powerpoint/2010/main" val="96640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502"/>
            <a:ext cx="5712915" cy="68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71339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5445224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Померла 26 </a:t>
            </a:r>
            <a:r>
              <a:rPr lang="ru-RU" sz="2400" dirty="0" err="1"/>
              <a:t>березня</a:t>
            </a:r>
            <a:r>
              <a:rPr lang="ru-RU" sz="2400" dirty="0"/>
              <a:t> 2011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тривалої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з раком </a:t>
            </a:r>
            <a:r>
              <a:rPr lang="ru-RU" sz="2400" dirty="0" err="1"/>
              <a:t>легенів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53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4718" y="836712"/>
            <a:ext cx="6637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Джонс — автор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сорока книг, </a:t>
            </a:r>
            <a:r>
              <a:rPr lang="ru-RU" sz="2000" dirty="0" err="1"/>
              <a:t>перекладених</a:t>
            </a:r>
            <a:r>
              <a:rPr lang="ru-RU" sz="2000" dirty="0"/>
              <a:t> 17 </a:t>
            </a:r>
            <a:r>
              <a:rPr lang="ru-RU" sz="2000" dirty="0" err="1"/>
              <a:t>мовами</a:t>
            </a:r>
            <a:r>
              <a:rPr lang="ru-RU" sz="2000" dirty="0"/>
              <a:t>. </a:t>
            </a:r>
            <a:r>
              <a:rPr lang="ru-RU" sz="2000" dirty="0" err="1"/>
              <a:t>Володіла</a:t>
            </a:r>
            <a:r>
              <a:rPr lang="ru-RU" sz="2000" dirty="0"/>
              <a:t> великим списком </a:t>
            </a:r>
            <a:r>
              <a:rPr lang="ru-RU" sz="2000" dirty="0" err="1"/>
              <a:t>нагород</a:t>
            </a:r>
            <a:r>
              <a:rPr lang="ru-RU" sz="2000" dirty="0"/>
              <a:t> і </a:t>
            </a:r>
            <a:r>
              <a:rPr lang="ru-RU" sz="2000" dirty="0" err="1"/>
              <a:t>номінацій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найпрестижніші</a:t>
            </a:r>
            <a:r>
              <a:rPr lang="ru-RU" sz="2000" dirty="0"/>
              <a:t> «</a:t>
            </a:r>
            <a:r>
              <a:rPr lang="ru-RU" sz="2000" dirty="0" err="1"/>
              <a:t>Міфопоетична</a:t>
            </a:r>
            <a:r>
              <a:rPr lang="ru-RU" sz="2000" dirty="0"/>
              <a:t> </a:t>
            </a:r>
            <a:r>
              <a:rPr lang="ru-RU" sz="2000" dirty="0" err="1"/>
              <a:t>премія</a:t>
            </a:r>
            <a:r>
              <a:rPr lang="ru-RU" sz="2000" dirty="0"/>
              <a:t>» (англ. </a:t>
            </a:r>
            <a:r>
              <a:rPr lang="en-US" sz="2000" dirty="0"/>
              <a:t>Mythopoeic Fantasy Awards) </a:t>
            </a:r>
            <a:r>
              <a:rPr lang="ru-RU" sz="2000" dirty="0"/>
              <a:t>і «Медаль </a:t>
            </a:r>
            <a:r>
              <a:rPr lang="ru-RU" sz="2000" dirty="0" err="1"/>
              <a:t>Карнегі</a:t>
            </a:r>
            <a:r>
              <a:rPr lang="ru-RU" sz="2000" dirty="0"/>
              <a:t>» (англ. </a:t>
            </a:r>
            <a:r>
              <a:rPr lang="en-US" sz="2000" dirty="0"/>
              <a:t>Carnegie Medal). </a:t>
            </a:r>
            <a:r>
              <a:rPr lang="ru-RU" sz="2000" dirty="0"/>
              <a:t>Особливою </a:t>
            </a:r>
            <a:r>
              <a:rPr lang="ru-RU" sz="2000" dirty="0" err="1"/>
              <a:t>популярністю</a:t>
            </a:r>
            <a:r>
              <a:rPr lang="ru-RU" sz="2000" dirty="0"/>
              <a:t> </a:t>
            </a:r>
            <a:r>
              <a:rPr lang="ru-RU" sz="2000" dirty="0" err="1"/>
              <a:t>користуються</a:t>
            </a:r>
            <a:r>
              <a:rPr lang="ru-RU" sz="2000" dirty="0"/>
              <a:t> цикл «</a:t>
            </a:r>
            <a:r>
              <a:rPr lang="ru-RU" sz="2000" dirty="0" err="1"/>
              <a:t>Світи</a:t>
            </a:r>
            <a:r>
              <a:rPr lang="ru-RU" sz="2000" dirty="0"/>
              <a:t> </a:t>
            </a:r>
            <a:r>
              <a:rPr lang="ru-RU" sz="2000" dirty="0" err="1"/>
              <a:t>Крестомансі</a:t>
            </a:r>
            <a:r>
              <a:rPr lang="ru-RU" sz="2000" dirty="0"/>
              <a:t>» і роман «</a:t>
            </a:r>
            <a:r>
              <a:rPr lang="ru-RU" sz="2000" dirty="0" err="1"/>
              <a:t>Мандрівний</a:t>
            </a:r>
            <a:r>
              <a:rPr lang="ru-RU" sz="2000" dirty="0"/>
              <a:t> замок </a:t>
            </a:r>
            <a:r>
              <a:rPr lang="ru-RU" sz="2000" dirty="0" err="1"/>
              <a:t>Хаула</a:t>
            </a:r>
            <a:r>
              <a:rPr lang="ru-RU" sz="2000" dirty="0"/>
              <a:t>», </a:t>
            </a:r>
            <a:r>
              <a:rPr lang="ru-RU" sz="2000" dirty="0" err="1"/>
              <a:t>екранізований</a:t>
            </a:r>
            <a:r>
              <a:rPr lang="ru-RU" sz="2000" dirty="0"/>
              <a:t> 2004 року </a:t>
            </a:r>
            <a:r>
              <a:rPr lang="ru-RU" sz="2000" dirty="0" err="1"/>
              <a:t>відомим</a:t>
            </a:r>
            <a:r>
              <a:rPr lang="ru-RU" sz="2000" dirty="0"/>
              <a:t> </a:t>
            </a:r>
            <a:r>
              <a:rPr lang="ru-RU" sz="2000" dirty="0" err="1"/>
              <a:t>японським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 </a:t>
            </a:r>
            <a:r>
              <a:rPr lang="ru-RU" sz="2000" dirty="0" err="1"/>
              <a:t>аніме</a:t>
            </a:r>
            <a:r>
              <a:rPr lang="ru-RU" sz="2000" dirty="0"/>
              <a:t> </a:t>
            </a:r>
            <a:r>
              <a:rPr lang="ru-RU" sz="2000" dirty="0" err="1"/>
              <a:t>Хаяо</a:t>
            </a:r>
            <a:r>
              <a:rPr lang="ru-RU" sz="2000" dirty="0"/>
              <a:t> </a:t>
            </a:r>
            <a:r>
              <a:rPr lang="ru-RU" sz="2000" dirty="0" err="1"/>
              <a:t>Міядзакі</a:t>
            </a:r>
            <a:r>
              <a:rPr lang="ru-RU" sz="2000" dirty="0"/>
              <a:t>. </a:t>
            </a:r>
            <a:r>
              <a:rPr lang="ru-RU" sz="2000" dirty="0" err="1"/>
              <a:t>Англійська</a:t>
            </a:r>
            <a:r>
              <a:rPr lang="ru-RU" sz="2000" dirty="0"/>
              <a:t> </a:t>
            </a:r>
            <a:r>
              <a:rPr lang="ru-RU" sz="2000" dirty="0" err="1"/>
              <a:t>версія</a:t>
            </a:r>
            <a:r>
              <a:rPr lang="ru-RU" sz="2000" dirty="0"/>
              <a:t> </a:t>
            </a:r>
            <a:r>
              <a:rPr lang="ru-RU" sz="2000" dirty="0" err="1"/>
              <a:t>мультфільму</a:t>
            </a:r>
            <a:r>
              <a:rPr lang="ru-RU" sz="2000" dirty="0"/>
              <a:t> </a:t>
            </a:r>
            <a:r>
              <a:rPr lang="ru-RU" sz="2000" dirty="0" err="1"/>
              <a:t>вийшла</a:t>
            </a:r>
            <a:r>
              <a:rPr lang="ru-RU" sz="2000" dirty="0"/>
              <a:t> в 2005. Критика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порівнює</a:t>
            </a:r>
            <a:r>
              <a:rPr lang="ru-RU" sz="2000" dirty="0"/>
              <a:t> </a:t>
            </a:r>
            <a:r>
              <a:rPr lang="ru-RU" sz="2000" dirty="0" err="1"/>
              <a:t>настільки</a:t>
            </a:r>
            <a:r>
              <a:rPr lang="ru-RU" sz="2000" dirty="0"/>
              <a:t> </a:t>
            </a:r>
            <a:r>
              <a:rPr lang="ru-RU" sz="2000" dirty="0" err="1"/>
              <a:t>нашумілого</a:t>
            </a:r>
            <a:r>
              <a:rPr lang="ru-RU" sz="2000" dirty="0"/>
              <a:t> «</a:t>
            </a:r>
            <a:r>
              <a:rPr lang="ru-RU" sz="2000" dirty="0" err="1"/>
              <a:t>Гаррі</a:t>
            </a:r>
            <a:r>
              <a:rPr lang="ru-RU" sz="2000" dirty="0"/>
              <a:t> Поттера»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знаменитим</a:t>
            </a:r>
            <a:r>
              <a:rPr lang="ru-RU" sz="2000" dirty="0"/>
              <a:t> </a:t>
            </a:r>
            <a:r>
              <a:rPr lang="ru-RU" sz="2000" dirty="0" err="1"/>
              <a:t>серіалом</a:t>
            </a:r>
            <a:r>
              <a:rPr lang="ru-RU" sz="2000" dirty="0"/>
              <a:t> «</a:t>
            </a:r>
            <a:r>
              <a:rPr lang="ru-RU" sz="2000" dirty="0" err="1"/>
              <a:t>Світи</a:t>
            </a:r>
            <a:r>
              <a:rPr lang="ru-RU" sz="2000" dirty="0"/>
              <a:t> </a:t>
            </a:r>
            <a:r>
              <a:rPr lang="ru-RU" sz="2000" dirty="0" err="1"/>
              <a:t>Крестомансі</a:t>
            </a:r>
            <a:r>
              <a:rPr lang="ru-RU" sz="2000" dirty="0"/>
              <a:t>»,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з'явився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на два десятка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раніше</a:t>
            </a:r>
            <a:r>
              <a:rPr lang="ru-RU" sz="2000" dirty="0"/>
              <a:t> книг Джоан К. </a:t>
            </a:r>
            <a:r>
              <a:rPr lang="ru-RU" sz="2000" dirty="0" err="1"/>
              <a:t>Роулінг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551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97" y="-72369"/>
            <a:ext cx="729286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8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1080"/>
            <a:ext cx="7164288" cy="47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6678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Твори Джонс </a:t>
            </a:r>
            <a:r>
              <a:rPr lang="ru-RU" sz="2800" dirty="0" err="1"/>
              <a:t>також</a:t>
            </a:r>
            <a:r>
              <a:rPr lang="ru-RU" sz="2800" dirty="0"/>
              <a:t> часто </a:t>
            </a:r>
            <a:r>
              <a:rPr lang="ru-RU" sz="2800" dirty="0" err="1"/>
              <a:t>порівнюють</a:t>
            </a:r>
            <a:r>
              <a:rPr lang="ru-RU" sz="2800" dirty="0"/>
              <a:t> з книгами </a:t>
            </a:r>
            <a:r>
              <a:rPr lang="ru-RU" sz="2800" dirty="0" err="1"/>
              <a:t>Робін</a:t>
            </a:r>
            <a:r>
              <a:rPr lang="ru-RU" sz="2800" dirty="0"/>
              <a:t> </a:t>
            </a:r>
            <a:r>
              <a:rPr lang="ru-RU" sz="2800" dirty="0" err="1"/>
              <a:t>Маккінлі</a:t>
            </a:r>
            <a:r>
              <a:rPr lang="ru-RU" sz="2800" dirty="0"/>
              <a:t> і </a:t>
            </a:r>
            <a:r>
              <a:rPr lang="ru-RU" sz="2800" dirty="0" err="1"/>
              <a:t>Ніла</a:t>
            </a:r>
            <a:r>
              <a:rPr lang="ru-RU" sz="2800" dirty="0"/>
              <a:t> </a:t>
            </a:r>
            <a:r>
              <a:rPr lang="ru-RU" sz="2800" dirty="0" err="1"/>
              <a:t>Геймана</a:t>
            </a:r>
            <a:r>
              <a:rPr lang="ru-RU" sz="2800" dirty="0"/>
              <a:t>. Вона дружила з </a:t>
            </a:r>
            <a:r>
              <a:rPr lang="ru-RU" sz="2800" dirty="0" err="1"/>
              <a:t>Гейманом</a:t>
            </a:r>
            <a:r>
              <a:rPr lang="ru-RU" sz="2800" dirty="0"/>
              <a:t>, </a:t>
            </a:r>
            <a:r>
              <a:rPr lang="ru-RU" sz="2800" dirty="0" err="1"/>
              <a:t>обидва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шанувальниками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 один одного. </a:t>
            </a:r>
            <a:r>
              <a:rPr lang="ru-RU" sz="2800" dirty="0" err="1"/>
              <a:t>Письменниця</a:t>
            </a:r>
            <a:r>
              <a:rPr lang="ru-RU" sz="2800" dirty="0"/>
              <a:t> </a:t>
            </a:r>
            <a:r>
              <a:rPr lang="ru-RU" sz="2800" dirty="0" err="1"/>
              <a:t>присвятила</a:t>
            </a:r>
            <a:r>
              <a:rPr lang="ru-RU" sz="2800" dirty="0"/>
              <a:t> роман «</a:t>
            </a:r>
            <a:r>
              <a:rPr lang="ru-RU" sz="2800" dirty="0" err="1"/>
              <a:t>Гексвуд</a:t>
            </a:r>
            <a:r>
              <a:rPr lang="ru-RU" sz="2800" dirty="0"/>
              <a:t>» (англ. </a:t>
            </a:r>
            <a:r>
              <a:rPr lang="en-US" sz="2800" dirty="0" err="1"/>
              <a:t>Hexwood</a:t>
            </a:r>
            <a:r>
              <a:rPr lang="en-US" sz="2800" dirty="0"/>
              <a:t>) </a:t>
            </a:r>
            <a:r>
              <a:rPr lang="ru-RU" sz="2800" dirty="0" err="1"/>
              <a:t>Гейманові</a:t>
            </a:r>
            <a:r>
              <a:rPr lang="ru-RU" sz="2800" dirty="0"/>
              <a:t>, </a:t>
            </a:r>
            <a:r>
              <a:rPr lang="ru-RU" sz="2800" dirty="0" err="1"/>
              <a:t>зазначивши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ідея</a:t>
            </a:r>
            <a:r>
              <a:rPr lang="ru-RU" sz="2800" dirty="0"/>
              <a:t> сюжету </a:t>
            </a:r>
            <a:r>
              <a:rPr lang="ru-RU" sz="2800" dirty="0" err="1"/>
              <a:t>була</a:t>
            </a:r>
            <a:r>
              <a:rPr lang="ru-RU" sz="2800" dirty="0"/>
              <a:t> почерпнута нею в </a:t>
            </a:r>
            <a:r>
              <a:rPr lang="ru-RU" sz="2800" dirty="0" err="1"/>
              <a:t>одній</a:t>
            </a:r>
            <a:r>
              <a:rPr lang="ru-RU" sz="2800" dirty="0"/>
              <a:t> з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бесід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7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2913"/>
            <a:ext cx="60960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6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26"/>
            <a:ext cx="4896368" cy="684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7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306" y="2492896"/>
            <a:ext cx="4197152" cy="1143000"/>
          </a:xfrm>
        </p:spPr>
        <p:txBody>
          <a:bodyPr/>
          <a:lstStyle/>
          <a:p>
            <a:pPr algn="r"/>
            <a:r>
              <a:rPr lang="ru-RU" sz="4000" dirty="0" err="1">
                <a:latin typeface="Arbat" pitchFamily="2" charset="0"/>
              </a:rPr>
              <a:t>Речі</a:t>
            </a:r>
            <a:r>
              <a:rPr lang="ru-RU" sz="4000" dirty="0">
                <a:latin typeface="Arbat" pitchFamily="2" charset="0"/>
              </a:rPr>
              <a:t>, </a:t>
            </a:r>
            <a:r>
              <a:rPr lang="ru-RU" sz="4000" dirty="0" err="1">
                <a:latin typeface="Arbat" pitchFamily="2" charset="0"/>
              </a:rPr>
              <a:t>які</a:t>
            </a:r>
            <a:r>
              <a:rPr lang="ru-RU" sz="4000" dirty="0">
                <a:latin typeface="Arbat" pitchFamily="2" charset="0"/>
              </a:rPr>
              <a:t> ми </a:t>
            </a:r>
            <a:r>
              <a:rPr lang="ru-RU" sz="4000" dirty="0" err="1">
                <a:latin typeface="Arbat" pitchFamily="2" charset="0"/>
              </a:rPr>
              <a:t>звикли</a:t>
            </a:r>
            <a:r>
              <a:rPr lang="ru-RU" sz="4000" dirty="0">
                <a:latin typeface="Arbat" pitchFamily="2" charset="0"/>
              </a:rPr>
              <a:t> </a:t>
            </a:r>
            <a:r>
              <a:rPr lang="ru-RU" sz="4000" dirty="0" err="1">
                <a:latin typeface="Arbat" pitchFamily="2" charset="0"/>
              </a:rPr>
              <a:t>розглядати</a:t>
            </a:r>
            <a:r>
              <a:rPr lang="ru-RU" sz="4000" dirty="0">
                <a:latin typeface="Arbat" pitchFamily="2" charset="0"/>
              </a:rPr>
              <a:t> як </a:t>
            </a:r>
            <a:r>
              <a:rPr lang="ru-RU" sz="4000" dirty="0" err="1">
                <a:latin typeface="Arbat" pitchFamily="2" charset="0"/>
              </a:rPr>
              <a:t>міф</a:t>
            </a:r>
            <a:r>
              <a:rPr lang="ru-RU" sz="4000" dirty="0">
                <a:latin typeface="Arbat" pitchFamily="2" charset="0"/>
              </a:rPr>
              <a:t> </a:t>
            </a:r>
            <a:r>
              <a:rPr lang="ru-RU" sz="4000" dirty="0" err="1">
                <a:latin typeface="Arbat" pitchFamily="2" charset="0"/>
              </a:rPr>
              <a:t>або</a:t>
            </a:r>
            <a:r>
              <a:rPr lang="ru-RU" sz="4000" dirty="0">
                <a:latin typeface="Arbat" pitchFamily="2" charset="0"/>
              </a:rPr>
              <a:t> </a:t>
            </a:r>
            <a:r>
              <a:rPr lang="ru-RU" sz="4000" dirty="0" err="1" smtClean="0">
                <a:latin typeface="Arbat" pitchFamily="2" charset="0"/>
              </a:rPr>
              <a:t>казку</a:t>
            </a:r>
            <a:r>
              <a:rPr lang="ru-RU" sz="4000" dirty="0" smtClean="0">
                <a:latin typeface="Arbat" pitchFamily="2" charset="0"/>
              </a:rPr>
              <a:t>, </a:t>
            </a:r>
            <a:r>
              <a:rPr lang="ru-RU" sz="4000" dirty="0">
                <a:latin typeface="Arbat" pitchFamily="2" charset="0"/>
              </a:rPr>
              <a:t> </a:t>
            </a:r>
            <a:r>
              <a:rPr lang="ru-RU" sz="4000" dirty="0" smtClean="0">
                <a:latin typeface="Arbat" pitchFamily="2" charset="0"/>
              </a:rPr>
              <a:t>у </a:t>
            </a:r>
            <a:r>
              <a:rPr lang="ru-RU" sz="4000" dirty="0" err="1" smtClean="0">
                <a:latin typeface="Arbat" pitchFamily="2" charset="0"/>
              </a:rPr>
              <a:t>великій</a:t>
            </a:r>
            <a:r>
              <a:rPr lang="ru-RU" sz="4000" dirty="0" smtClean="0">
                <a:latin typeface="Arbat" pitchFamily="2" charset="0"/>
              </a:rPr>
              <a:t> </a:t>
            </a:r>
            <a:r>
              <a:rPr lang="ru-RU" sz="4000" dirty="0" err="1" smtClean="0">
                <a:latin typeface="Arbat" pitchFamily="2" charset="0"/>
              </a:rPr>
              <a:t>кількості</a:t>
            </a:r>
            <a:r>
              <a:rPr lang="ru-RU" sz="4000" dirty="0" smtClean="0">
                <a:latin typeface="Arbat" pitchFamily="2" charset="0"/>
              </a:rPr>
              <a:t> </a:t>
            </a:r>
            <a:r>
              <a:rPr lang="ru-RU" sz="4000" dirty="0" err="1" smtClean="0">
                <a:latin typeface="Arbat" pitchFamily="2" charset="0"/>
              </a:rPr>
              <a:t>присутні</a:t>
            </a:r>
            <a:r>
              <a:rPr lang="ru-RU" sz="4000" dirty="0" smtClean="0">
                <a:latin typeface="Arbat" pitchFamily="2" charset="0"/>
              </a:rPr>
              <a:t> в  </a:t>
            </a:r>
            <a:r>
              <a:rPr lang="ru-RU" sz="4000" dirty="0" err="1">
                <a:latin typeface="Arbat" pitchFamily="2" charset="0"/>
              </a:rPr>
              <a:t>житті</a:t>
            </a:r>
            <a:r>
              <a:rPr lang="ru-RU" sz="4000" dirty="0">
                <a:latin typeface="Arbat" pitchFamily="2" charset="0"/>
              </a:rPr>
              <a:t> людей</a:t>
            </a:r>
            <a:r>
              <a:rPr lang="ru-RU" sz="4000" dirty="0" smtClean="0">
                <a:latin typeface="Arbat" pitchFamily="2" charset="0"/>
              </a:rPr>
              <a:t>.</a:t>
            </a:r>
            <a:r>
              <a:rPr lang="ru-RU" dirty="0">
                <a:latin typeface="Arbat" pitchFamily="2" charset="0"/>
              </a:rPr>
              <a:t/>
            </a:r>
            <a:br>
              <a:rPr lang="ru-RU" dirty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sz="2400" dirty="0" err="1" smtClean="0">
                <a:latin typeface="Arbat" pitchFamily="2" charset="0"/>
              </a:rPr>
              <a:t>Діана</a:t>
            </a:r>
            <a:r>
              <a:rPr lang="ru-RU" sz="2400" dirty="0" smtClean="0">
                <a:latin typeface="Arbat" pitchFamily="2" charset="0"/>
              </a:rPr>
              <a:t> </a:t>
            </a:r>
            <a:r>
              <a:rPr lang="ru-RU" sz="2400" dirty="0" err="1">
                <a:latin typeface="Arbat" pitchFamily="2" charset="0"/>
              </a:rPr>
              <a:t>Вінн</a:t>
            </a:r>
            <a:r>
              <a:rPr lang="ru-RU" sz="2400" dirty="0">
                <a:latin typeface="Arbat" pitchFamily="2" charset="0"/>
              </a:rPr>
              <a:t> Джонс</a:t>
            </a:r>
            <a:endParaRPr lang="ru-RU" sz="2400" dirty="0">
              <a:latin typeface="Arba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-27090"/>
            <a:ext cx="46107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60648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Книги </a:t>
            </a:r>
            <a:r>
              <a:rPr lang="ru-RU" sz="2000" dirty="0" err="1"/>
              <a:t>англійської</a:t>
            </a:r>
            <a:r>
              <a:rPr lang="ru-RU" sz="2000" dirty="0"/>
              <a:t> </a:t>
            </a:r>
            <a:r>
              <a:rPr lang="ru-RU" sz="2000" dirty="0" err="1"/>
              <a:t>письменниці</a:t>
            </a:r>
            <a:r>
              <a:rPr lang="ru-RU" sz="2000" dirty="0"/>
              <a:t> </a:t>
            </a:r>
            <a:r>
              <a:rPr lang="ru-RU" sz="2000" dirty="0" err="1"/>
              <a:t>Діани</a:t>
            </a:r>
            <a:r>
              <a:rPr lang="ru-RU" sz="2000" dirty="0"/>
              <a:t> У. Джонс </a:t>
            </a:r>
            <a:r>
              <a:rPr lang="ru-RU" sz="2000" dirty="0" err="1"/>
              <a:t>настільки</a:t>
            </a:r>
            <a:r>
              <a:rPr lang="ru-RU" sz="2000" dirty="0"/>
              <a:t> </a:t>
            </a:r>
            <a:r>
              <a:rPr lang="ru-RU" sz="2000" dirty="0" err="1"/>
              <a:t>яскраві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так і </a:t>
            </a:r>
            <a:r>
              <a:rPr lang="ru-RU" sz="2000" dirty="0" err="1"/>
              <a:t>просяться</a:t>
            </a:r>
            <a:r>
              <a:rPr lang="ru-RU" sz="2000" dirty="0"/>
              <a:t> на </a:t>
            </a:r>
            <a:r>
              <a:rPr lang="ru-RU" sz="2000" dirty="0" err="1"/>
              <a:t>екран</a:t>
            </a:r>
            <a:r>
              <a:rPr lang="ru-RU" sz="2000" dirty="0"/>
              <a:t>. За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 smtClean="0"/>
              <a:t>бестселер</a:t>
            </a:r>
            <a:r>
              <a:rPr lang="en-US" sz="2000" dirty="0" smtClean="0"/>
              <a:t> </a:t>
            </a:r>
            <a:r>
              <a:rPr lang="ru-RU" sz="2000" dirty="0" smtClean="0"/>
              <a:t>"Ходячий </a:t>
            </a:r>
            <a:r>
              <a:rPr lang="ru-RU" sz="2000" dirty="0"/>
              <a:t>замок" </a:t>
            </a:r>
            <a:r>
              <a:rPr lang="ru-RU" sz="2000" dirty="0" err="1"/>
              <a:t>знаменитий</a:t>
            </a:r>
            <a:r>
              <a:rPr lang="ru-RU" sz="2000" dirty="0"/>
              <a:t> </a:t>
            </a:r>
            <a:r>
              <a:rPr lang="ru-RU" sz="2000" dirty="0" err="1"/>
              <a:t>мультиплікатор</a:t>
            </a:r>
            <a:r>
              <a:rPr lang="ru-RU" sz="2000" dirty="0"/>
              <a:t> </a:t>
            </a:r>
            <a:r>
              <a:rPr lang="ru-RU" sz="2000" dirty="0" err="1"/>
              <a:t>Хаяо</a:t>
            </a:r>
            <a:r>
              <a:rPr lang="ru-RU" sz="2000" dirty="0"/>
              <a:t> </a:t>
            </a:r>
            <a:r>
              <a:rPr lang="ru-RU" sz="2000" dirty="0" err="1"/>
              <a:t>Міядзакі</a:t>
            </a:r>
            <a:r>
              <a:rPr lang="ru-RU" sz="2000" dirty="0"/>
              <a:t> ( "</a:t>
            </a:r>
            <a:r>
              <a:rPr lang="ru-RU" sz="2000" dirty="0" err="1"/>
              <a:t>Віднесені</a:t>
            </a:r>
            <a:r>
              <a:rPr lang="ru-RU" sz="2000" dirty="0"/>
              <a:t> </a:t>
            </a:r>
            <a:r>
              <a:rPr lang="ru-RU" sz="2000" dirty="0" err="1"/>
              <a:t>примарами</a:t>
            </a:r>
            <a:r>
              <a:rPr lang="ru-RU" sz="2000" dirty="0"/>
              <a:t>"), </a:t>
            </a:r>
            <a:r>
              <a:rPr lang="ru-RU" sz="2000" dirty="0" err="1"/>
              <a:t>володар</a:t>
            </a:r>
            <a:r>
              <a:rPr lang="ru-RU" sz="2000" dirty="0"/>
              <a:t> "Золотого лева" - </a:t>
            </a:r>
            <a:r>
              <a:rPr lang="ru-RU" sz="2000" dirty="0" err="1"/>
              <a:t>вищої</a:t>
            </a:r>
            <a:r>
              <a:rPr lang="ru-RU" sz="2000" dirty="0"/>
              <a:t> нагороди </a:t>
            </a:r>
            <a:r>
              <a:rPr lang="ru-RU" sz="2000" dirty="0" err="1"/>
              <a:t>Венеціанського</a:t>
            </a:r>
            <a:r>
              <a:rPr lang="ru-RU" sz="2000" dirty="0"/>
              <a:t> фестивалю, </a:t>
            </a:r>
            <a:r>
              <a:rPr lang="ru-RU" sz="2000" dirty="0" err="1"/>
              <a:t>зняв</a:t>
            </a:r>
            <a:r>
              <a:rPr lang="ru-RU" sz="2000" dirty="0"/>
              <a:t> </a:t>
            </a:r>
            <a:r>
              <a:rPr lang="ru-RU" sz="2000" dirty="0" err="1"/>
              <a:t>анімаційний</a:t>
            </a:r>
            <a:r>
              <a:rPr lang="ru-RU" sz="2000" dirty="0"/>
              <a:t> </a:t>
            </a:r>
            <a:r>
              <a:rPr lang="ru-RU" sz="2000" dirty="0" err="1"/>
              <a:t>фільм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побив в </a:t>
            </a:r>
            <a:r>
              <a:rPr lang="ru-RU" sz="2000" dirty="0" err="1"/>
              <a:t>Японії</a:t>
            </a:r>
            <a:r>
              <a:rPr lang="ru-RU" sz="2000" dirty="0"/>
              <a:t> рекорд </a:t>
            </a:r>
            <a:r>
              <a:rPr lang="ru-RU" sz="2000" dirty="0" err="1"/>
              <a:t>касових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. ... </a:t>
            </a:r>
            <a:r>
              <a:rPr lang="ru-RU" sz="2000" dirty="0" err="1"/>
              <a:t>Софі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в </a:t>
            </a:r>
            <a:r>
              <a:rPr lang="ru-RU" sz="2000" dirty="0" err="1"/>
              <a:t>казковій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, де </a:t>
            </a:r>
            <a:r>
              <a:rPr lang="ru-RU" sz="2000" dirty="0" err="1"/>
              <a:t>відьми</a:t>
            </a:r>
            <a:r>
              <a:rPr lang="ru-RU" sz="2000" dirty="0"/>
              <a:t> і русалки, </a:t>
            </a:r>
            <a:r>
              <a:rPr lang="ru-RU" sz="2000" dirty="0" err="1"/>
              <a:t>семимильні</a:t>
            </a:r>
            <a:r>
              <a:rPr lang="ru-RU" sz="2000" dirty="0"/>
              <a:t> </a:t>
            </a:r>
            <a:r>
              <a:rPr lang="ru-RU" sz="2000" dirty="0" err="1"/>
              <a:t>чоботи</a:t>
            </a:r>
            <a:r>
              <a:rPr lang="ru-RU" sz="2000" dirty="0"/>
              <a:t> і </a:t>
            </a:r>
            <a:r>
              <a:rPr lang="ru-RU" sz="2000" dirty="0" err="1"/>
              <a:t>говорять</a:t>
            </a:r>
            <a:r>
              <a:rPr lang="ru-RU" sz="2000" dirty="0"/>
              <a:t> собаки - </a:t>
            </a:r>
            <a:r>
              <a:rPr lang="ru-RU" sz="2000" dirty="0" err="1"/>
              <a:t>звичайна</a:t>
            </a:r>
            <a:r>
              <a:rPr lang="ru-RU" sz="2000" dirty="0"/>
              <a:t> справа. Тому, коли на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обрушується</a:t>
            </a:r>
            <a:r>
              <a:rPr lang="ru-RU" sz="2000" dirty="0"/>
              <a:t> </a:t>
            </a:r>
            <a:r>
              <a:rPr lang="ru-RU" sz="2000" dirty="0" err="1"/>
              <a:t>жахливе</a:t>
            </a:r>
            <a:r>
              <a:rPr lang="ru-RU" sz="2000" dirty="0"/>
              <a:t> </a:t>
            </a:r>
            <a:r>
              <a:rPr lang="ru-RU" sz="2000" dirty="0" err="1"/>
              <a:t>прокляття</a:t>
            </a:r>
            <a:r>
              <a:rPr lang="ru-RU" sz="2000" dirty="0"/>
              <a:t> </a:t>
            </a:r>
            <a:r>
              <a:rPr lang="ru-RU" sz="2000" dirty="0" err="1"/>
              <a:t>підступної</a:t>
            </a:r>
            <a:r>
              <a:rPr lang="ru-RU" sz="2000" dirty="0"/>
              <a:t> </a:t>
            </a:r>
            <a:r>
              <a:rPr lang="ru-RU" sz="2000" dirty="0" err="1"/>
              <a:t>Болотній</a:t>
            </a:r>
            <a:r>
              <a:rPr lang="ru-RU" sz="2000" dirty="0"/>
              <a:t> </a:t>
            </a:r>
            <a:r>
              <a:rPr lang="ru-RU" sz="2000" dirty="0" err="1"/>
              <a:t>Відьми</a:t>
            </a:r>
            <a:r>
              <a:rPr lang="ru-RU" sz="2000" dirty="0"/>
              <a:t>, </a:t>
            </a:r>
            <a:r>
              <a:rPr lang="ru-RU" sz="2000" dirty="0" err="1"/>
              <a:t>Софі</a:t>
            </a:r>
            <a:r>
              <a:rPr lang="ru-RU" sz="2000" dirty="0"/>
              <a:t> </a:t>
            </a:r>
            <a:r>
              <a:rPr lang="ru-RU" sz="2000" dirty="0" err="1"/>
              <a:t>нічого</a:t>
            </a:r>
            <a:r>
              <a:rPr lang="ru-RU" sz="2000" dirty="0"/>
              <a:t> не </a:t>
            </a:r>
            <a:r>
              <a:rPr lang="ru-RU" sz="2000" dirty="0" err="1"/>
              <a:t>залишається</a:t>
            </a:r>
            <a:r>
              <a:rPr lang="ru-RU" sz="2000" dirty="0"/>
              <a:t>, як </a:t>
            </a:r>
            <a:r>
              <a:rPr lang="ru-RU" sz="2000" dirty="0" err="1"/>
              <a:t>звернутися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до </a:t>
            </a:r>
            <a:r>
              <a:rPr lang="ru-RU" sz="2000" dirty="0" err="1"/>
              <a:t>таємничого</a:t>
            </a:r>
            <a:r>
              <a:rPr lang="ru-RU" sz="2000" dirty="0"/>
              <a:t> </a:t>
            </a:r>
            <a:r>
              <a:rPr lang="ru-RU" sz="2000" dirty="0" err="1"/>
              <a:t>чарівника</a:t>
            </a:r>
            <a:r>
              <a:rPr lang="ru-RU" sz="2000" dirty="0"/>
              <a:t> </a:t>
            </a:r>
            <a:r>
              <a:rPr lang="ru-RU" sz="2000" dirty="0" err="1" smtClean="0"/>
              <a:t>Хаул</a:t>
            </a:r>
            <a:r>
              <a:rPr lang="uk-UA" sz="2000" dirty="0"/>
              <a:t>а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в </a:t>
            </a:r>
            <a:r>
              <a:rPr lang="ru-RU" sz="2000" dirty="0" err="1" smtClean="0"/>
              <a:t>ходячому</a:t>
            </a:r>
            <a:r>
              <a:rPr lang="ru-RU" sz="2000" dirty="0" smtClean="0"/>
              <a:t> замку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звільнитися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чар, </a:t>
            </a:r>
            <a:r>
              <a:rPr lang="ru-RU" sz="2000" dirty="0" err="1"/>
              <a:t>Софі</a:t>
            </a:r>
            <a:r>
              <a:rPr lang="ru-RU" sz="2000" dirty="0"/>
              <a:t> </a:t>
            </a:r>
            <a:r>
              <a:rPr lang="ru-RU" sz="2000" dirty="0" err="1"/>
              <a:t>доведеться</a:t>
            </a:r>
            <a:r>
              <a:rPr lang="ru-RU" sz="2000" dirty="0"/>
              <a:t> </a:t>
            </a:r>
            <a:r>
              <a:rPr lang="ru-RU" sz="2000" dirty="0" err="1"/>
              <a:t>розгадати</a:t>
            </a:r>
            <a:r>
              <a:rPr lang="ru-RU" sz="2000" dirty="0"/>
              <a:t> </a:t>
            </a:r>
            <a:r>
              <a:rPr lang="ru-RU" sz="2000" dirty="0" err="1"/>
              <a:t>чимало</a:t>
            </a:r>
            <a:r>
              <a:rPr lang="ru-RU" sz="2000" dirty="0"/>
              <a:t> загадок і </a:t>
            </a:r>
            <a:r>
              <a:rPr lang="ru-RU" sz="2000" dirty="0" err="1"/>
              <a:t>прожити</a:t>
            </a:r>
            <a:r>
              <a:rPr lang="ru-RU" sz="2000" dirty="0"/>
              <a:t> в замку у </a:t>
            </a:r>
            <a:r>
              <a:rPr lang="ru-RU" sz="2000" dirty="0" err="1"/>
              <a:t>Хоула</a:t>
            </a:r>
            <a:r>
              <a:rPr lang="ru-RU" sz="2000" dirty="0"/>
              <a:t>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довше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вона </a:t>
            </a:r>
            <a:r>
              <a:rPr lang="ru-RU" sz="2000" dirty="0" err="1"/>
              <a:t>розраховувала</a:t>
            </a:r>
            <a:r>
              <a:rPr lang="ru-RU" sz="2000" dirty="0"/>
              <a:t>. А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подружитися</a:t>
            </a:r>
            <a:r>
              <a:rPr lang="ru-RU" sz="2000" dirty="0"/>
              <a:t> з </a:t>
            </a:r>
            <a:r>
              <a:rPr lang="ru-RU" sz="2000" dirty="0" err="1"/>
              <a:t>вогненним</a:t>
            </a:r>
            <a:r>
              <a:rPr lang="ru-RU" sz="2000" dirty="0"/>
              <a:t> демоном, </a:t>
            </a:r>
            <a:r>
              <a:rPr lang="ru-RU" sz="2000" dirty="0" err="1"/>
              <a:t>зловити</a:t>
            </a:r>
            <a:r>
              <a:rPr lang="ru-RU" sz="2000" dirty="0"/>
              <a:t> </a:t>
            </a:r>
            <a:r>
              <a:rPr lang="ru-RU" sz="2000" dirty="0" err="1" smtClean="0"/>
              <a:t>падаючу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зірку</a:t>
            </a:r>
            <a:r>
              <a:rPr lang="ru-RU" sz="2000" dirty="0"/>
              <a:t>, </a:t>
            </a:r>
            <a:r>
              <a:rPr lang="ru-RU" sz="2000" dirty="0" err="1"/>
              <a:t>підслухати</a:t>
            </a:r>
            <a:r>
              <a:rPr lang="ru-RU" sz="2000" dirty="0"/>
              <a:t> </a:t>
            </a:r>
            <a:r>
              <a:rPr lang="ru-RU" sz="2000" dirty="0" err="1"/>
              <a:t>спів</a:t>
            </a:r>
            <a:r>
              <a:rPr lang="ru-RU" sz="2000" dirty="0"/>
              <a:t> русалок, </a:t>
            </a:r>
            <a:r>
              <a:rPr lang="ru-RU" sz="2000" dirty="0" err="1"/>
              <a:t>відшукати</a:t>
            </a:r>
            <a:r>
              <a:rPr lang="ru-RU" sz="2000" dirty="0"/>
              <a:t> мандрагору і </a:t>
            </a:r>
            <a:r>
              <a:rPr lang="ru-RU" sz="2000" dirty="0" err="1"/>
              <a:t>багато</a:t>
            </a:r>
            <a:r>
              <a:rPr lang="ru-RU" sz="2000" dirty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369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Діана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Вінн</a:t>
            </a:r>
            <a:r>
              <a:rPr lang="ru-RU" sz="2800" dirty="0" smtClean="0"/>
              <a:t> Джонс (англ. </a:t>
            </a:r>
            <a:r>
              <a:rPr lang="en-US" sz="2800" dirty="0" smtClean="0"/>
              <a:t>Diana Wynne Jones, 16 </a:t>
            </a:r>
            <a:r>
              <a:rPr lang="ru-RU" sz="2800" dirty="0" err="1" smtClean="0"/>
              <a:t>серпня</a:t>
            </a:r>
            <a:r>
              <a:rPr lang="ru-RU" sz="2800" dirty="0" smtClean="0"/>
              <a:t> 1934, Лондон — 26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2011, </a:t>
            </a:r>
            <a:r>
              <a:rPr lang="ru-RU" sz="2800" dirty="0" err="1" smtClean="0"/>
              <a:t>Брістоль</a:t>
            </a:r>
            <a:r>
              <a:rPr lang="ru-RU" sz="2800" dirty="0" smtClean="0"/>
              <a:t>) — </a:t>
            </a:r>
            <a:r>
              <a:rPr lang="ru-RU" sz="2800" dirty="0" err="1" smtClean="0"/>
              <a:t>Приморська</a:t>
            </a:r>
            <a:r>
              <a:rPr lang="ru-RU" sz="2800" dirty="0" smtClean="0"/>
              <a:t> артистка , автор </a:t>
            </a:r>
            <a:r>
              <a:rPr lang="ru-RU" sz="2800" dirty="0" err="1" smtClean="0"/>
              <a:t>фантастичних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романів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дорослих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серія</a:t>
            </a:r>
            <a:r>
              <a:rPr lang="ru-RU" sz="2800" dirty="0" smtClean="0"/>
              <a:t> книг про </a:t>
            </a:r>
            <a:r>
              <a:rPr lang="ru-RU" sz="2800" dirty="0" err="1" smtClean="0"/>
              <a:t>Крестомансі</a:t>
            </a:r>
            <a:r>
              <a:rPr lang="ru-RU" sz="2800" dirty="0" smtClean="0"/>
              <a:t> (англ. </a:t>
            </a:r>
            <a:r>
              <a:rPr lang="en-US" sz="2800" dirty="0" err="1" smtClean="0"/>
              <a:t>Chrestomanci</a:t>
            </a:r>
            <a:r>
              <a:rPr lang="en-US" sz="2800" dirty="0" smtClean="0"/>
              <a:t>) </a:t>
            </a:r>
            <a:r>
              <a:rPr lang="ru-RU" sz="2800" dirty="0" smtClean="0"/>
              <a:t>і роман «</a:t>
            </a:r>
            <a:r>
              <a:rPr lang="ru-RU" sz="2800" dirty="0" err="1" smtClean="0"/>
              <a:t>Мандрівний</a:t>
            </a:r>
            <a:r>
              <a:rPr lang="ru-RU" sz="2800" dirty="0" smtClean="0"/>
              <a:t> замок </a:t>
            </a:r>
            <a:r>
              <a:rPr lang="ru-RU" sz="2800" dirty="0" err="1" smtClean="0"/>
              <a:t>Хаула</a:t>
            </a:r>
            <a:r>
              <a:rPr lang="ru-RU" sz="2800" dirty="0" smtClean="0"/>
              <a:t>» (англ. </a:t>
            </a:r>
            <a:r>
              <a:rPr lang="en-US" sz="2800" dirty="0" smtClean="0"/>
              <a:t>Howl's Moving Castle), </a:t>
            </a:r>
            <a:r>
              <a:rPr lang="ru-RU" sz="2800" dirty="0" smtClean="0"/>
              <a:t>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«</a:t>
            </a:r>
            <a:r>
              <a:rPr lang="ru-RU" sz="2800" dirty="0" err="1" smtClean="0"/>
              <a:t>Темний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Володар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Деркгольму</a:t>
            </a:r>
            <a:r>
              <a:rPr lang="ru-RU" sz="2800" dirty="0" smtClean="0"/>
              <a:t>» (англ. </a:t>
            </a:r>
            <a:r>
              <a:rPr lang="en-US" sz="2800" dirty="0" smtClean="0"/>
              <a:t>Dark Lord of </a:t>
            </a:r>
            <a:r>
              <a:rPr lang="en-US" sz="2800" dirty="0" err="1" smtClean="0"/>
              <a:t>Derkholm</a:t>
            </a:r>
            <a:r>
              <a:rPr lang="en-US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551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9127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2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6678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Джонс </a:t>
            </a:r>
            <a:r>
              <a:rPr lang="ru-RU" sz="2400" dirty="0" err="1"/>
              <a:t>народилася</a:t>
            </a:r>
            <a:r>
              <a:rPr lang="ru-RU" sz="2400" dirty="0"/>
              <a:t> 16 </a:t>
            </a:r>
            <a:r>
              <a:rPr lang="ru-RU" sz="2400" dirty="0" err="1"/>
              <a:t>серпня</a:t>
            </a:r>
            <a:r>
              <a:rPr lang="ru-RU" sz="2400" dirty="0"/>
              <a:t> 1934 року в </a:t>
            </a:r>
            <a:r>
              <a:rPr lang="ru-RU" sz="2400" dirty="0" err="1"/>
              <a:t>Приморське</a:t>
            </a:r>
            <a:r>
              <a:rPr lang="ru-RU" sz="2400" dirty="0"/>
              <a:t> </a:t>
            </a:r>
            <a:r>
              <a:rPr lang="ru-RU" sz="2400" dirty="0" err="1"/>
              <a:t>Лондоні</a:t>
            </a:r>
            <a:r>
              <a:rPr lang="ru-RU" sz="2400" dirty="0"/>
              <a:t>, в </a:t>
            </a:r>
            <a:r>
              <a:rPr lang="ru-RU" sz="2400" dirty="0" err="1"/>
              <a:t>сім'ї</a:t>
            </a:r>
            <a:r>
              <a:rPr lang="ru-RU" sz="2400" dirty="0"/>
              <a:t> </a:t>
            </a:r>
            <a:r>
              <a:rPr lang="ru-RU" sz="2400" dirty="0" err="1"/>
              <a:t>Марджорі</a:t>
            </a:r>
            <a:r>
              <a:rPr lang="ru-RU" sz="2400" dirty="0"/>
              <a:t> та </a:t>
            </a:r>
            <a:r>
              <a:rPr lang="ru-RU" sz="2400" dirty="0" err="1"/>
              <a:t>Річарда</a:t>
            </a:r>
            <a:r>
              <a:rPr lang="ru-RU" sz="2400" dirty="0"/>
              <a:t> </a:t>
            </a:r>
            <a:r>
              <a:rPr lang="ru-RU" sz="2400" dirty="0" err="1"/>
              <a:t>Джонсів</a:t>
            </a:r>
            <a:r>
              <a:rPr lang="ru-RU" sz="2400" dirty="0"/>
              <a:t>, </a:t>
            </a:r>
            <a:r>
              <a:rPr lang="ru-RU" sz="2400" dirty="0" err="1"/>
              <a:t>обидва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вчителями</a:t>
            </a:r>
            <a:r>
              <a:rPr lang="ru-RU" sz="2400" dirty="0"/>
              <a:t>. Коли </a:t>
            </a:r>
            <a:r>
              <a:rPr lang="ru-RU" sz="2400" dirty="0" err="1"/>
              <a:t>почалася</a:t>
            </a:r>
            <a:r>
              <a:rPr lang="ru-RU" sz="2400" dirty="0"/>
              <a:t> Друга </a:t>
            </a:r>
            <a:r>
              <a:rPr lang="ru-RU" sz="2400" dirty="0" err="1"/>
              <a:t>світова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,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евакуйована</a:t>
            </a:r>
            <a:r>
              <a:rPr lang="ru-RU" sz="2400" dirty="0"/>
              <a:t> в </a:t>
            </a:r>
            <a:r>
              <a:rPr lang="ru-RU" sz="2400" dirty="0" err="1"/>
              <a:t>Уельс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сім'я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переїжджала</a:t>
            </a:r>
            <a:r>
              <a:rPr lang="ru-RU" sz="2400" dirty="0"/>
              <a:t> — </a:t>
            </a:r>
            <a:r>
              <a:rPr lang="ru-RU" sz="2400" dirty="0" err="1"/>
              <a:t>Коністон</a:t>
            </a:r>
            <a:r>
              <a:rPr lang="ru-RU" sz="2400" dirty="0"/>
              <a:t> (англ. </a:t>
            </a:r>
            <a:r>
              <a:rPr lang="en-US" sz="2400" dirty="0"/>
              <a:t>Coniston Water), </a:t>
            </a:r>
            <a:r>
              <a:rPr lang="ru-RU" sz="2400" dirty="0"/>
              <a:t>Йорк, — </a:t>
            </a:r>
            <a:r>
              <a:rPr lang="ru-RU" sz="2400" dirty="0" err="1"/>
              <a:t>поверталася</a:t>
            </a:r>
            <a:r>
              <a:rPr lang="ru-RU" sz="2400" dirty="0"/>
              <a:t> назад в Лондон, </a:t>
            </a:r>
            <a:r>
              <a:rPr lang="ru-RU" sz="2400" dirty="0" err="1"/>
              <a:t>поки</a:t>
            </a:r>
            <a:r>
              <a:rPr lang="ru-RU" sz="2400" dirty="0"/>
              <a:t> в 1943 не </a:t>
            </a:r>
            <a:r>
              <a:rPr lang="ru-RU" sz="2400" dirty="0" err="1"/>
              <a:t>осіла</a:t>
            </a:r>
            <a:r>
              <a:rPr lang="ru-RU" sz="2400" dirty="0"/>
              <a:t> в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Такстед</a:t>
            </a:r>
            <a:r>
              <a:rPr lang="ru-RU" sz="2400" dirty="0"/>
              <a:t> (</a:t>
            </a:r>
            <a:r>
              <a:rPr lang="en-US" sz="2400" dirty="0" err="1"/>
              <a:t>Thaxted</a:t>
            </a:r>
            <a:r>
              <a:rPr lang="en-US" sz="2400" dirty="0"/>
              <a:t>), </a:t>
            </a:r>
            <a:r>
              <a:rPr lang="ru-RU" sz="2400" dirty="0" err="1"/>
              <a:t>Ессекс</a:t>
            </a:r>
            <a:r>
              <a:rPr lang="ru-RU" sz="2400" dirty="0"/>
              <a:t>. Там і </a:t>
            </a:r>
            <a:r>
              <a:rPr lang="ru-RU" sz="2400" dirty="0" err="1"/>
              <a:t>пройшло</a:t>
            </a:r>
            <a:r>
              <a:rPr lang="ru-RU" sz="2400" dirty="0"/>
              <a:t> </a:t>
            </a:r>
            <a:r>
              <a:rPr lang="ru-RU" sz="2400" dirty="0" err="1"/>
              <a:t>дитинство</a:t>
            </a:r>
            <a:r>
              <a:rPr lang="ru-RU" sz="2400" dirty="0"/>
              <a:t> Джонс: вона і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молодші</a:t>
            </a:r>
            <a:r>
              <a:rPr lang="ru-RU" sz="2400" dirty="0"/>
              <a:t> </a:t>
            </a:r>
            <a:r>
              <a:rPr lang="ru-RU" sz="2400" dirty="0" err="1"/>
              <a:t>сестри</a:t>
            </a:r>
            <a:r>
              <a:rPr lang="ru-RU" sz="2400" dirty="0"/>
              <a:t> </a:t>
            </a:r>
            <a:r>
              <a:rPr lang="ru-RU" sz="2400" dirty="0" err="1"/>
              <a:t>Урсулла</a:t>
            </a:r>
            <a:r>
              <a:rPr lang="ru-RU" sz="2400" dirty="0"/>
              <a:t> і </a:t>
            </a:r>
            <a:r>
              <a:rPr lang="ru-RU" sz="2400" dirty="0" err="1"/>
              <a:t>Ізобель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стала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професором</a:t>
            </a:r>
            <a:r>
              <a:rPr lang="ru-RU" sz="2400" dirty="0"/>
              <a:t> </a:t>
            </a:r>
            <a:r>
              <a:rPr lang="ru-RU" sz="2400" dirty="0" err="1"/>
              <a:t>Ізобель</a:t>
            </a:r>
            <a:r>
              <a:rPr lang="ru-RU" sz="2400" dirty="0"/>
              <a:t> </a:t>
            </a:r>
            <a:r>
              <a:rPr lang="ru-RU" sz="2400" dirty="0" err="1"/>
              <a:t>Армстронг</a:t>
            </a:r>
            <a:r>
              <a:rPr lang="ru-RU" sz="2400" dirty="0"/>
              <a:t>, </a:t>
            </a:r>
            <a:r>
              <a:rPr lang="ru-RU" sz="2400" dirty="0" err="1"/>
              <a:t>літературним</a:t>
            </a:r>
            <a:r>
              <a:rPr lang="ru-RU" sz="2400" dirty="0"/>
              <a:t> критиком)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надані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785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72710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714"/>
            <a:ext cx="4637482" cy="68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2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5437" y="1556792"/>
            <a:ext cx="6390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err="1"/>
              <a:t>Закінчивши</a:t>
            </a:r>
            <a:r>
              <a:rPr lang="ru-RU" sz="2800" dirty="0"/>
              <a:t> школу, у 1953 вступила до </a:t>
            </a:r>
            <a:r>
              <a:rPr lang="ru-RU" sz="2800" dirty="0" err="1"/>
              <a:t>коледжу</a:t>
            </a:r>
            <a:r>
              <a:rPr lang="ru-RU" sz="2800" dirty="0"/>
              <a:t> св. Анни при </a:t>
            </a:r>
            <a:r>
              <a:rPr lang="ru-RU" sz="2800" dirty="0" err="1"/>
              <a:t>Оксфорді</a:t>
            </a:r>
            <a:r>
              <a:rPr lang="ru-RU" sz="2800" dirty="0"/>
              <a:t>, де </a:t>
            </a:r>
            <a:r>
              <a:rPr lang="ru-RU" sz="2800" dirty="0" err="1"/>
              <a:t>вивчала</a:t>
            </a:r>
            <a:r>
              <a:rPr lang="ru-RU" sz="2800" dirty="0"/>
              <a:t> </a:t>
            </a:r>
            <a:r>
              <a:rPr lang="ru-RU" sz="2800" dirty="0" err="1"/>
              <a:t>англійську</a:t>
            </a:r>
            <a:r>
              <a:rPr lang="ru-RU" sz="2800" dirty="0"/>
              <a:t> </a:t>
            </a:r>
            <a:r>
              <a:rPr lang="ru-RU" sz="2800" dirty="0" err="1"/>
              <a:t>мову</a:t>
            </a:r>
            <a:r>
              <a:rPr lang="ru-RU" sz="2800" dirty="0"/>
              <a:t>. Джонс </a:t>
            </a:r>
            <a:r>
              <a:rPr lang="ru-RU" sz="2800" dirty="0" err="1"/>
              <a:t>відвідувала</a:t>
            </a:r>
            <a:r>
              <a:rPr lang="ru-RU" sz="2800" dirty="0"/>
              <a:t> </a:t>
            </a:r>
            <a:r>
              <a:rPr lang="ru-RU" sz="2800" dirty="0" err="1"/>
              <a:t>лекції</a:t>
            </a:r>
            <a:r>
              <a:rPr lang="ru-RU" sz="2800" dirty="0"/>
              <a:t> К. С. </a:t>
            </a:r>
            <a:r>
              <a:rPr lang="ru-RU" sz="2800" dirty="0" err="1"/>
              <a:t>Льюїса</a:t>
            </a:r>
            <a:r>
              <a:rPr lang="ru-RU" sz="2800" dirty="0"/>
              <a:t> і Джона Р. Р. </a:t>
            </a:r>
            <a:r>
              <a:rPr lang="ru-RU" sz="2800" dirty="0" err="1"/>
              <a:t>Толкіна</a:t>
            </a:r>
            <a:r>
              <a:rPr lang="ru-RU" sz="2800" dirty="0"/>
              <a:t>. Завершивши </a:t>
            </a:r>
            <a:r>
              <a:rPr lang="ru-RU" sz="2800" dirty="0" err="1"/>
              <a:t>навчання</a:t>
            </a:r>
            <a:r>
              <a:rPr lang="ru-RU" sz="2800" dirty="0"/>
              <a:t> в 1956, </a:t>
            </a:r>
            <a:r>
              <a:rPr lang="ru-RU" sz="2800" dirty="0" err="1"/>
              <a:t>вийшла</a:t>
            </a:r>
            <a:r>
              <a:rPr lang="ru-RU" sz="2800" dirty="0"/>
              <a:t> </a:t>
            </a:r>
            <a:r>
              <a:rPr lang="ru-RU" sz="2800" dirty="0" err="1"/>
              <a:t>заміж</a:t>
            </a:r>
            <a:r>
              <a:rPr lang="ru-RU" sz="2800" dirty="0"/>
              <a:t> за Джона </a:t>
            </a:r>
            <a:r>
              <a:rPr lang="ru-RU" sz="2800" dirty="0" err="1"/>
              <a:t>Барроу</a:t>
            </a:r>
            <a:r>
              <a:rPr lang="ru-RU" sz="2800" dirty="0"/>
              <a:t>, </a:t>
            </a:r>
            <a:r>
              <a:rPr lang="ru-RU" sz="2800" dirty="0" err="1"/>
              <a:t>фахівця</a:t>
            </a:r>
            <a:r>
              <a:rPr lang="ru-RU" sz="2800" dirty="0"/>
              <a:t> з </a:t>
            </a:r>
            <a:r>
              <a:rPr lang="ru-RU" sz="2800" dirty="0" err="1"/>
              <a:t>середньовічнної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. Вони </a:t>
            </a:r>
            <a:r>
              <a:rPr lang="ru-RU" sz="2800" dirty="0" err="1"/>
              <a:t>недовго</a:t>
            </a:r>
            <a:r>
              <a:rPr lang="ru-RU" sz="2800" dirty="0"/>
              <a:t> жили в </a:t>
            </a:r>
            <a:r>
              <a:rPr lang="ru-RU" sz="2800" dirty="0" err="1"/>
              <a:t>Лондоні</a:t>
            </a:r>
            <a:r>
              <a:rPr lang="ru-RU" sz="2800" dirty="0"/>
              <a:t>,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повернулися</a:t>
            </a:r>
            <a:r>
              <a:rPr lang="ru-RU" sz="2800" dirty="0"/>
              <a:t> назад в Оксфорд і, </a:t>
            </a:r>
            <a:r>
              <a:rPr lang="ru-RU" sz="2800" dirty="0" err="1"/>
              <a:t>нарешті</a:t>
            </a:r>
            <a:r>
              <a:rPr lang="ru-RU" sz="2800" dirty="0"/>
              <a:t>, у 1976 </a:t>
            </a:r>
            <a:r>
              <a:rPr lang="ru-RU" sz="2800" dirty="0" err="1"/>
              <a:t>переїхали</a:t>
            </a:r>
            <a:r>
              <a:rPr lang="ru-RU" sz="2800" dirty="0"/>
              <a:t> в </a:t>
            </a:r>
            <a:r>
              <a:rPr lang="ru-RU" sz="2800" dirty="0" err="1"/>
              <a:t>Брістоль</a:t>
            </a:r>
            <a:r>
              <a:rPr lang="ru-RU" sz="2800" dirty="0"/>
              <a:t>. У них три сини: </a:t>
            </a:r>
            <a:r>
              <a:rPr lang="ru-RU" sz="2800" dirty="0" err="1"/>
              <a:t>Річард</a:t>
            </a:r>
            <a:r>
              <a:rPr lang="ru-RU" sz="2800" dirty="0"/>
              <a:t>, Майкл і </a:t>
            </a:r>
            <a:r>
              <a:rPr lang="ru-RU" sz="2800" dirty="0" err="1"/>
              <a:t>Колін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091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015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9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u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</Template>
  <TotalTime>47</TotalTime>
  <Words>818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Raduga</vt:lpstr>
      <vt:lpstr>Діана Вінн Джонс</vt:lpstr>
      <vt:lpstr>Речі, які ми звикли розглядати як міф або казку,  у великій кількості присутні в  житті людей.  Діана Вінн Джонс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К</dc:creator>
  <cp:lastModifiedBy>Валентина К</cp:lastModifiedBy>
  <cp:revision>5</cp:revision>
  <dcterms:created xsi:type="dcterms:W3CDTF">2016-05-06T07:25:00Z</dcterms:created>
  <dcterms:modified xsi:type="dcterms:W3CDTF">2016-05-06T08:24:54Z</dcterms:modified>
</cp:coreProperties>
</file>