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sldIdLst>
    <p:sldId id="256" r:id="rId2"/>
    <p:sldId id="257" r:id="rId3"/>
    <p:sldId id="258" r:id="rId4"/>
    <p:sldId id="265" r:id="rId5"/>
    <p:sldId id="270" r:id="rId6"/>
    <p:sldId id="263" r:id="rId7"/>
    <p:sldId id="268" r:id="rId8"/>
    <p:sldId id="271" r:id="rId9"/>
    <p:sldId id="259" r:id="rId10"/>
    <p:sldId id="272" r:id="rId11"/>
    <p:sldId id="273" r:id="rId12"/>
    <p:sldId id="260" r:id="rId13"/>
    <p:sldId id="262" r:id="rId14"/>
    <p:sldId id="274" r:id="rId15"/>
    <p:sldId id="261" r:id="rId16"/>
    <p:sldId id="266" r:id="rId17"/>
    <p:sldId id="275" r:id="rId18"/>
    <p:sldId id="267" r:id="rId19"/>
    <p:sldId id="264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Радуга\Radu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39316" y="5373216"/>
            <a:ext cx="4032448" cy="720080"/>
          </a:xfrm>
        </p:spPr>
        <p:txBody>
          <a:bodyPr>
            <a:normAutofit/>
          </a:bodyPr>
          <a:lstStyle>
            <a:lvl1pPr>
              <a:defRPr sz="3600" b="1" i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9734" y="6260641"/>
            <a:ext cx="4968552" cy="6004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1606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073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6B9315-BD11-4D50-8887-63231EAE4D5B}" type="datetimeFigureOut">
              <a:rPr lang="ru-RU" smtClean="0"/>
              <a:t>06.05.2016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B4FA41-0C06-48F2-A32B-0C6BAD0A76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Радуга\RadugaSlid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88"/>
            <a:ext cx="9144000" cy="687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2051050" y="274638"/>
            <a:ext cx="663575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2051050" y="1412875"/>
            <a:ext cx="6635750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0" y="6488113"/>
            <a:ext cx="18240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600" smtClean="0">
                <a:solidFill>
                  <a:srgbClr val="4F6228"/>
                </a:solidFill>
                <a:latin typeface="Ariston" pitchFamily="66" charset="0"/>
              </a:rPr>
              <a:t>ProPowerPoint.Ru</a:t>
            </a:r>
            <a:endParaRPr lang="ru-RU" sz="1600" smtClean="0">
              <a:solidFill>
                <a:srgbClr val="4F6228"/>
              </a:solidFill>
              <a:latin typeface="Ariston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789040"/>
            <a:ext cx="4032448" cy="720080"/>
          </a:xfrm>
        </p:spPr>
        <p:txBody>
          <a:bodyPr>
            <a:noAutofit/>
          </a:bodyPr>
          <a:lstStyle/>
          <a:p>
            <a:r>
              <a:rPr lang="ru-RU" sz="880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Діана</a:t>
            </a:r>
            <a:r>
              <a:rPr lang="ru-RU" sz="880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8800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Вінн</a:t>
            </a:r>
            <a:r>
              <a:rPr lang="ru-RU" sz="880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Джонс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75448" y="6093296"/>
            <a:ext cx="4968552" cy="60047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192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51720" y="566679"/>
            <a:ext cx="6840760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dirty="0">
                <a:latin typeface="Arbat" pitchFamily="2" charset="0"/>
              </a:rPr>
              <a:t>Номінації</a:t>
            </a:r>
          </a:p>
          <a:p>
            <a:r>
              <a:rPr lang="en-US" sz="2000" dirty="0" smtClean="0"/>
              <a:t>Carnegie </a:t>
            </a:r>
            <a:r>
              <a:rPr lang="en-US" sz="2000" dirty="0"/>
              <a:t>Medal:</a:t>
            </a:r>
          </a:p>
          <a:p>
            <a:endParaRPr lang="en-US" sz="2000" dirty="0"/>
          </a:p>
          <a:p>
            <a:r>
              <a:rPr lang="en-US" sz="2000" dirty="0"/>
              <a:t>    1975: </a:t>
            </a:r>
            <a:r>
              <a:rPr lang="ru-RU" sz="2000" dirty="0"/>
              <a:t>У </a:t>
            </a:r>
            <a:r>
              <a:rPr lang="ru-RU" sz="2000" dirty="0" err="1"/>
              <a:t>собачій</a:t>
            </a:r>
            <a:r>
              <a:rPr lang="ru-RU" sz="2000" dirty="0"/>
              <a:t> </a:t>
            </a:r>
            <a:r>
              <a:rPr lang="ru-RU" sz="2000" dirty="0" err="1"/>
              <a:t>шкурі</a:t>
            </a:r>
            <a:r>
              <a:rPr lang="ru-RU" sz="2000" dirty="0"/>
              <a:t> (англ. </a:t>
            </a:r>
            <a:r>
              <a:rPr lang="en-US" sz="2000" dirty="0" err="1"/>
              <a:t>Dogsbody</a:t>
            </a:r>
            <a:r>
              <a:rPr lang="en-US" sz="2000" dirty="0"/>
              <a:t>)</a:t>
            </a:r>
          </a:p>
          <a:p>
            <a:r>
              <a:rPr lang="en-US" sz="2000" dirty="0"/>
              <a:t>    1977: </a:t>
            </a:r>
            <a:r>
              <a:rPr lang="ru-RU" sz="2000" dirty="0" err="1"/>
              <a:t>Зачароване</a:t>
            </a:r>
            <a:r>
              <a:rPr lang="ru-RU" sz="2000" dirty="0"/>
              <a:t> </a:t>
            </a:r>
            <a:r>
              <a:rPr lang="ru-RU" sz="2000" dirty="0" err="1"/>
              <a:t>життя</a:t>
            </a:r>
            <a:r>
              <a:rPr lang="ru-RU" sz="2000" dirty="0"/>
              <a:t> (англ. </a:t>
            </a:r>
            <a:r>
              <a:rPr lang="en-US" sz="2000" dirty="0"/>
              <a:t>Charmed Life)</a:t>
            </a:r>
          </a:p>
          <a:p>
            <a:r>
              <a:rPr lang="en-US" sz="2000" dirty="0"/>
              <a:t>    1988: </a:t>
            </a:r>
            <a:r>
              <a:rPr lang="ru-RU" sz="2000" dirty="0" err="1"/>
              <a:t>Дев'ять</a:t>
            </a:r>
            <a:r>
              <a:rPr lang="ru-RU" sz="2000" dirty="0"/>
              <a:t> </a:t>
            </a:r>
            <a:r>
              <a:rPr lang="ru-RU" sz="2000" dirty="0" err="1"/>
              <a:t>життів</a:t>
            </a:r>
            <a:r>
              <a:rPr lang="ru-RU" sz="2000" dirty="0"/>
              <a:t> </a:t>
            </a:r>
            <a:r>
              <a:rPr lang="ru-RU" sz="2000" dirty="0" err="1"/>
              <a:t>Крістофера</a:t>
            </a:r>
            <a:r>
              <a:rPr lang="ru-RU" sz="2000" dirty="0"/>
              <a:t> </a:t>
            </a:r>
            <a:r>
              <a:rPr lang="ru-RU" sz="2000" dirty="0" err="1"/>
              <a:t>Чанта</a:t>
            </a:r>
            <a:r>
              <a:rPr lang="ru-RU" sz="2000" dirty="0"/>
              <a:t> (англ. </a:t>
            </a:r>
            <a:r>
              <a:rPr lang="en-US" sz="2000" dirty="0"/>
              <a:t>The Lives of Christopher Chant)</a:t>
            </a:r>
          </a:p>
          <a:p>
            <a:r>
              <a:rPr lang="en-US" sz="2000" dirty="0"/>
              <a:t>    2005: Conrad's Fate</a:t>
            </a:r>
          </a:p>
          <a:p>
            <a:r>
              <a:rPr lang="en-US" sz="2000" dirty="0"/>
              <a:t>    2008: The </a:t>
            </a:r>
            <a:r>
              <a:rPr lang="en-US" sz="2000" dirty="0" err="1"/>
              <a:t>Pinhoe</a:t>
            </a:r>
            <a:r>
              <a:rPr lang="en-US" sz="2000" dirty="0"/>
              <a:t> Egg</a:t>
            </a:r>
          </a:p>
          <a:p>
            <a:endParaRPr lang="en-US" sz="2000" dirty="0"/>
          </a:p>
          <a:p>
            <a:r>
              <a:rPr lang="en-US" sz="2000" dirty="0"/>
              <a:t>Hugo Award for Best Non-Fiction Book:</a:t>
            </a:r>
          </a:p>
          <a:p>
            <a:endParaRPr lang="en-US" sz="2000" dirty="0"/>
          </a:p>
          <a:p>
            <a:r>
              <a:rPr lang="en-US" sz="2000" dirty="0"/>
              <a:t>    1997: The Tough Guide To Fantasyland</a:t>
            </a:r>
          </a:p>
          <a:p>
            <a:endParaRPr lang="en-US" sz="2000" dirty="0"/>
          </a:p>
          <a:p>
            <a:r>
              <a:rPr lang="en-US" sz="2000" dirty="0"/>
              <a:t>Mythopoeic Fantasy Award for Children's Literature:</a:t>
            </a:r>
          </a:p>
          <a:p>
            <a:endParaRPr lang="en-US" sz="2000" dirty="0"/>
          </a:p>
          <a:p>
            <a:r>
              <a:rPr lang="en-US" sz="2000" dirty="0"/>
              <a:t>    1992: </a:t>
            </a:r>
            <a:r>
              <a:rPr lang="ru-RU" sz="2000" dirty="0" err="1"/>
              <a:t>Повітряний</a:t>
            </a:r>
            <a:r>
              <a:rPr lang="ru-RU" sz="2000" dirty="0"/>
              <a:t> замок (англ. </a:t>
            </a:r>
            <a:r>
              <a:rPr lang="en-US" sz="2000" dirty="0"/>
              <a:t>Castle in the Air)</a:t>
            </a:r>
          </a:p>
          <a:p>
            <a:r>
              <a:rPr lang="en-US" sz="2000" dirty="0"/>
              <a:t>    2007: The </a:t>
            </a:r>
            <a:r>
              <a:rPr lang="en-US" sz="2000" dirty="0" err="1"/>
              <a:t>Pinhoe</a:t>
            </a:r>
            <a:r>
              <a:rPr lang="en-US" sz="2000" dirty="0"/>
              <a:t> Egg</a:t>
            </a:r>
          </a:p>
          <a:p>
            <a:r>
              <a:rPr lang="en-US" sz="2000" dirty="0"/>
              <a:t>    2009: </a:t>
            </a:r>
            <a:r>
              <a:rPr lang="ru-RU" sz="2000" dirty="0" err="1"/>
              <a:t>Будинок</a:t>
            </a:r>
            <a:r>
              <a:rPr lang="ru-RU" sz="2000" dirty="0"/>
              <a:t> ста </a:t>
            </a:r>
            <a:r>
              <a:rPr lang="ru-RU" sz="2000" dirty="0" err="1"/>
              <a:t>доріг</a:t>
            </a:r>
            <a:r>
              <a:rPr lang="ru-RU" sz="2000" dirty="0"/>
              <a:t> (англ. </a:t>
            </a:r>
            <a:r>
              <a:rPr lang="en-US" sz="2000" dirty="0"/>
              <a:t>House of Many Ways)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73639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83768" y="260648"/>
            <a:ext cx="646246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latin typeface="Arbat" pitchFamily="2" charset="0"/>
              </a:rPr>
              <a:t>Премії</a:t>
            </a:r>
            <a:endParaRPr lang="ru-RU" sz="3600" b="1" dirty="0">
              <a:latin typeface="Arbat" pitchFamily="2" charset="0"/>
            </a:endParaRPr>
          </a:p>
          <a:p>
            <a:endParaRPr lang="ru-RU" dirty="0"/>
          </a:p>
          <a:p>
            <a:r>
              <a:rPr lang="en-US" dirty="0"/>
              <a:t>Boston Globe-Horn Book Awards:</a:t>
            </a:r>
          </a:p>
          <a:p>
            <a:endParaRPr lang="en-US" dirty="0"/>
          </a:p>
          <a:p>
            <a:r>
              <a:rPr lang="en-US" dirty="0"/>
              <a:t>    1984: </a:t>
            </a:r>
            <a:r>
              <a:rPr lang="ru-RU" dirty="0" err="1"/>
              <a:t>Пастка</a:t>
            </a:r>
            <a:r>
              <a:rPr lang="ru-RU" dirty="0"/>
              <a:t> для </a:t>
            </a:r>
            <a:r>
              <a:rPr lang="ru-RU" dirty="0" err="1"/>
              <a:t>чарівників</a:t>
            </a:r>
            <a:r>
              <a:rPr lang="ru-RU" dirty="0"/>
              <a:t> (англ. </a:t>
            </a:r>
            <a:r>
              <a:rPr lang="en-US" dirty="0"/>
              <a:t>Archer's Goon) — </a:t>
            </a:r>
            <a:r>
              <a:rPr lang="ru-RU" dirty="0"/>
              <a:t>друге </a:t>
            </a:r>
            <a:r>
              <a:rPr lang="ru-RU" dirty="0" err="1"/>
              <a:t>місце</a:t>
            </a:r>
            <a:endParaRPr lang="ru-RU" dirty="0"/>
          </a:p>
          <a:p>
            <a:r>
              <a:rPr lang="ru-RU" dirty="0"/>
              <a:t>    1986: </a:t>
            </a:r>
            <a:r>
              <a:rPr lang="ru-RU" dirty="0" err="1"/>
              <a:t>Мандрівний</a:t>
            </a:r>
            <a:r>
              <a:rPr lang="ru-RU" dirty="0"/>
              <a:t> замок </a:t>
            </a:r>
            <a:r>
              <a:rPr lang="ru-RU" dirty="0" err="1"/>
              <a:t>Хаула</a:t>
            </a:r>
            <a:r>
              <a:rPr lang="ru-RU" dirty="0"/>
              <a:t> (англ. </a:t>
            </a:r>
            <a:r>
              <a:rPr lang="en-US" dirty="0"/>
              <a:t>Howl's Moving Castle) — </a:t>
            </a:r>
            <a:r>
              <a:rPr lang="ru-RU" dirty="0" err="1"/>
              <a:t>третє</a:t>
            </a:r>
            <a:r>
              <a:rPr lang="ru-RU" dirty="0"/>
              <a:t> </a:t>
            </a:r>
            <a:r>
              <a:rPr lang="ru-RU" dirty="0" err="1"/>
              <a:t>місце</a:t>
            </a:r>
            <a:endParaRPr lang="ru-RU" dirty="0"/>
          </a:p>
          <a:p>
            <a:endParaRPr lang="ru-RU" dirty="0"/>
          </a:p>
          <a:p>
            <a:r>
              <a:rPr lang="en-US" dirty="0"/>
              <a:t>Guardian Award:</a:t>
            </a:r>
          </a:p>
          <a:p>
            <a:endParaRPr lang="en-US" dirty="0"/>
          </a:p>
          <a:p>
            <a:r>
              <a:rPr lang="en-US" dirty="0"/>
              <a:t>    1978: </a:t>
            </a:r>
            <a:r>
              <a:rPr lang="ru-RU" dirty="0" err="1"/>
              <a:t>Зачароване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(англ. </a:t>
            </a:r>
            <a:r>
              <a:rPr lang="en-US" dirty="0"/>
              <a:t>Charmed Life)</a:t>
            </a:r>
          </a:p>
          <a:p>
            <a:endParaRPr lang="en-US" dirty="0"/>
          </a:p>
          <a:p>
            <a:r>
              <a:rPr lang="en-US" dirty="0"/>
              <a:t>Mythopoeic Fantasy Award for Children's Literature:</a:t>
            </a:r>
          </a:p>
          <a:p>
            <a:endParaRPr lang="en-US" dirty="0"/>
          </a:p>
          <a:p>
            <a:r>
              <a:rPr lang="en-US" dirty="0"/>
              <a:t>    1996: </a:t>
            </a:r>
            <a:r>
              <a:rPr lang="ru-RU" dirty="0"/>
              <a:t>Корона </a:t>
            </a:r>
            <a:r>
              <a:rPr lang="ru-RU" dirty="0" err="1"/>
              <a:t>Дейлмарка</a:t>
            </a:r>
            <a:r>
              <a:rPr lang="ru-RU" dirty="0"/>
              <a:t> (англ. </a:t>
            </a:r>
            <a:r>
              <a:rPr lang="en-US" dirty="0"/>
              <a:t>The Crown of </a:t>
            </a:r>
            <a:r>
              <a:rPr lang="en-US" dirty="0" err="1"/>
              <a:t>Dalemark</a:t>
            </a:r>
            <a:r>
              <a:rPr lang="en-US" dirty="0"/>
              <a:t>)</a:t>
            </a:r>
          </a:p>
          <a:p>
            <a:r>
              <a:rPr lang="en-US" dirty="0"/>
              <a:t>    1999: </a:t>
            </a:r>
            <a:r>
              <a:rPr lang="ru-RU" dirty="0" err="1"/>
              <a:t>Темний</a:t>
            </a:r>
            <a:r>
              <a:rPr lang="ru-RU" dirty="0"/>
              <a:t> </a:t>
            </a:r>
            <a:r>
              <a:rPr lang="ru-RU" dirty="0" err="1"/>
              <a:t>Володар</a:t>
            </a:r>
            <a:r>
              <a:rPr lang="ru-RU" dirty="0"/>
              <a:t> </a:t>
            </a:r>
            <a:r>
              <a:rPr lang="ru-RU" dirty="0" err="1"/>
              <a:t>Деркгольму</a:t>
            </a:r>
            <a:r>
              <a:rPr lang="ru-RU" dirty="0"/>
              <a:t> (англ. </a:t>
            </a:r>
            <a:r>
              <a:rPr lang="en-US" dirty="0"/>
              <a:t>Dark Lord of </a:t>
            </a:r>
            <a:r>
              <a:rPr lang="en-US" dirty="0" err="1"/>
              <a:t>Derkholm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Phoenix Award:</a:t>
            </a:r>
          </a:p>
          <a:p>
            <a:endParaRPr lang="en-US" dirty="0"/>
          </a:p>
          <a:p>
            <a:r>
              <a:rPr lang="en-US" dirty="0"/>
              <a:t>    2006: </a:t>
            </a:r>
            <a:r>
              <a:rPr lang="ru-RU" dirty="0" err="1"/>
              <a:t>Мандрівний</a:t>
            </a:r>
            <a:r>
              <a:rPr lang="ru-RU" dirty="0"/>
              <a:t> замок </a:t>
            </a:r>
            <a:r>
              <a:rPr lang="ru-RU" dirty="0" err="1"/>
              <a:t>Гавла</a:t>
            </a:r>
            <a:r>
              <a:rPr lang="ru-RU" dirty="0"/>
              <a:t> (англ. </a:t>
            </a:r>
            <a:r>
              <a:rPr lang="en-US" dirty="0"/>
              <a:t>Howl's Moving Castle)</a:t>
            </a:r>
          </a:p>
        </p:txBody>
      </p:sp>
    </p:spTree>
    <p:extLst>
      <p:ext uri="{BB962C8B-B14F-4D97-AF65-F5344CB8AC3E}">
        <p14:creationId xmlns:p14="http://schemas.microsoft.com/office/powerpoint/2010/main" val="966400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2502"/>
            <a:ext cx="5712915" cy="685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8612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20688"/>
            <a:ext cx="713398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5445224"/>
            <a:ext cx="6678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Померла 26 </a:t>
            </a:r>
            <a:r>
              <a:rPr lang="ru-RU" sz="2400" dirty="0" err="1"/>
              <a:t>березня</a:t>
            </a:r>
            <a:r>
              <a:rPr lang="ru-RU" sz="2400" dirty="0"/>
              <a:t> 2011 </a:t>
            </a:r>
            <a:r>
              <a:rPr lang="ru-RU" sz="2400" dirty="0" err="1"/>
              <a:t>після</a:t>
            </a:r>
            <a:r>
              <a:rPr lang="ru-RU" sz="2400" dirty="0"/>
              <a:t> </a:t>
            </a:r>
            <a:r>
              <a:rPr lang="ru-RU" sz="2400" dirty="0" err="1"/>
              <a:t>тривалої</a:t>
            </a:r>
            <a:r>
              <a:rPr lang="ru-RU" sz="2400" dirty="0"/>
              <a:t> </a:t>
            </a:r>
            <a:r>
              <a:rPr lang="ru-RU" sz="2400" dirty="0" err="1"/>
              <a:t>боротьби</a:t>
            </a:r>
            <a:r>
              <a:rPr lang="ru-RU" sz="2400" dirty="0"/>
              <a:t> з раком </a:t>
            </a:r>
            <a:r>
              <a:rPr lang="ru-RU" sz="2400" dirty="0" err="1"/>
              <a:t>легенів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2530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54718" y="836712"/>
            <a:ext cx="663776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Джонс — автор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err="1"/>
              <a:t>ніж</a:t>
            </a:r>
            <a:r>
              <a:rPr lang="ru-RU" sz="2000" dirty="0"/>
              <a:t> сорока книг, </a:t>
            </a:r>
            <a:r>
              <a:rPr lang="ru-RU" sz="2000" dirty="0" err="1"/>
              <a:t>перекладених</a:t>
            </a:r>
            <a:r>
              <a:rPr lang="ru-RU" sz="2000" dirty="0"/>
              <a:t> 17 </a:t>
            </a:r>
            <a:r>
              <a:rPr lang="ru-RU" sz="2000" dirty="0" err="1"/>
              <a:t>мовами</a:t>
            </a:r>
            <a:r>
              <a:rPr lang="ru-RU" sz="2000" dirty="0"/>
              <a:t>. </a:t>
            </a:r>
            <a:r>
              <a:rPr lang="ru-RU" sz="2000" dirty="0" err="1"/>
              <a:t>Володіла</a:t>
            </a:r>
            <a:r>
              <a:rPr lang="ru-RU" sz="2000" dirty="0"/>
              <a:t> великим списком </a:t>
            </a:r>
            <a:r>
              <a:rPr lang="ru-RU" sz="2000" dirty="0" err="1"/>
              <a:t>нагород</a:t>
            </a:r>
            <a:r>
              <a:rPr lang="ru-RU" sz="2000" dirty="0"/>
              <a:t> і </a:t>
            </a:r>
            <a:r>
              <a:rPr lang="ru-RU" sz="2000" dirty="0" err="1"/>
              <a:t>номінацій</a:t>
            </a:r>
            <a:r>
              <a:rPr lang="ru-RU" sz="2000" dirty="0"/>
              <a:t>, </a:t>
            </a:r>
            <a:r>
              <a:rPr lang="ru-RU" sz="2000" dirty="0" err="1"/>
              <a:t>серед</a:t>
            </a:r>
            <a:r>
              <a:rPr lang="ru-RU" sz="2000" dirty="0"/>
              <a:t>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найпрестижніші</a:t>
            </a:r>
            <a:r>
              <a:rPr lang="ru-RU" sz="2000" dirty="0"/>
              <a:t> «</a:t>
            </a:r>
            <a:r>
              <a:rPr lang="ru-RU" sz="2000" dirty="0" err="1"/>
              <a:t>Міфопоетична</a:t>
            </a:r>
            <a:r>
              <a:rPr lang="ru-RU" sz="2000" dirty="0"/>
              <a:t> </a:t>
            </a:r>
            <a:r>
              <a:rPr lang="ru-RU" sz="2000" dirty="0" err="1"/>
              <a:t>премія</a:t>
            </a:r>
            <a:r>
              <a:rPr lang="ru-RU" sz="2000" dirty="0"/>
              <a:t>» (англ. </a:t>
            </a:r>
            <a:r>
              <a:rPr lang="en-US" sz="2000" dirty="0"/>
              <a:t>Mythopoeic Fantasy Awards) </a:t>
            </a:r>
            <a:r>
              <a:rPr lang="ru-RU" sz="2000" dirty="0"/>
              <a:t>і «Медаль </a:t>
            </a:r>
            <a:r>
              <a:rPr lang="ru-RU" sz="2000" dirty="0" err="1"/>
              <a:t>Карнегі</a:t>
            </a:r>
            <a:r>
              <a:rPr lang="ru-RU" sz="2000" dirty="0"/>
              <a:t>» (англ. </a:t>
            </a:r>
            <a:r>
              <a:rPr lang="en-US" sz="2000" dirty="0"/>
              <a:t>Carnegie Medal). </a:t>
            </a:r>
            <a:r>
              <a:rPr lang="ru-RU" sz="2000" dirty="0"/>
              <a:t>Особливою </a:t>
            </a:r>
            <a:r>
              <a:rPr lang="ru-RU" sz="2000" dirty="0" err="1"/>
              <a:t>популярністю</a:t>
            </a:r>
            <a:r>
              <a:rPr lang="ru-RU" sz="2000" dirty="0"/>
              <a:t> </a:t>
            </a:r>
            <a:r>
              <a:rPr lang="ru-RU" sz="2000" dirty="0" err="1"/>
              <a:t>користуються</a:t>
            </a:r>
            <a:r>
              <a:rPr lang="ru-RU" sz="2000" dirty="0"/>
              <a:t> цикл «</a:t>
            </a:r>
            <a:r>
              <a:rPr lang="ru-RU" sz="2000" dirty="0" err="1"/>
              <a:t>Світи</a:t>
            </a:r>
            <a:r>
              <a:rPr lang="ru-RU" sz="2000" dirty="0"/>
              <a:t> </a:t>
            </a:r>
            <a:r>
              <a:rPr lang="ru-RU" sz="2000" dirty="0" err="1"/>
              <a:t>Крестомансі</a:t>
            </a:r>
            <a:r>
              <a:rPr lang="ru-RU" sz="2000" dirty="0"/>
              <a:t>» і роман «</a:t>
            </a:r>
            <a:r>
              <a:rPr lang="ru-RU" sz="2000" dirty="0" err="1"/>
              <a:t>Мандрівний</a:t>
            </a:r>
            <a:r>
              <a:rPr lang="ru-RU" sz="2000" dirty="0"/>
              <a:t> замок </a:t>
            </a:r>
            <a:r>
              <a:rPr lang="ru-RU" sz="2000" dirty="0" err="1"/>
              <a:t>Хаула</a:t>
            </a:r>
            <a:r>
              <a:rPr lang="ru-RU" sz="2000" dirty="0"/>
              <a:t>», </a:t>
            </a:r>
            <a:r>
              <a:rPr lang="ru-RU" sz="2000" dirty="0" err="1"/>
              <a:t>екранізований</a:t>
            </a:r>
            <a:r>
              <a:rPr lang="ru-RU" sz="2000" dirty="0"/>
              <a:t> 2004 року </a:t>
            </a:r>
            <a:r>
              <a:rPr lang="ru-RU" sz="2000" dirty="0" err="1"/>
              <a:t>відомим</a:t>
            </a:r>
            <a:r>
              <a:rPr lang="ru-RU" sz="2000" dirty="0"/>
              <a:t> </a:t>
            </a:r>
            <a:r>
              <a:rPr lang="ru-RU" sz="2000" dirty="0" err="1"/>
              <a:t>японським</a:t>
            </a:r>
            <a:r>
              <a:rPr lang="ru-RU" sz="2000" dirty="0"/>
              <a:t> </a:t>
            </a:r>
            <a:r>
              <a:rPr lang="ru-RU" sz="2000" dirty="0" err="1"/>
              <a:t>режисером</a:t>
            </a:r>
            <a:r>
              <a:rPr lang="ru-RU" sz="2000" dirty="0"/>
              <a:t> </a:t>
            </a:r>
            <a:r>
              <a:rPr lang="ru-RU" sz="2000" dirty="0" err="1"/>
              <a:t>аніме</a:t>
            </a:r>
            <a:r>
              <a:rPr lang="ru-RU" sz="2000" dirty="0"/>
              <a:t> </a:t>
            </a:r>
            <a:r>
              <a:rPr lang="ru-RU" sz="2000" dirty="0" err="1"/>
              <a:t>Хаяо</a:t>
            </a:r>
            <a:r>
              <a:rPr lang="ru-RU" sz="2000" dirty="0"/>
              <a:t> </a:t>
            </a:r>
            <a:r>
              <a:rPr lang="ru-RU" sz="2000" dirty="0" err="1"/>
              <a:t>Міядзакі</a:t>
            </a:r>
            <a:r>
              <a:rPr lang="ru-RU" sz="2000" dirty="0"/>
              <a:t>. </a:t>
            </a:r>
            <a:r>
              <a:rPr lang="ru-RU" sz="2000" dirty="0" err="1"/>
              <a:t>Англійська</a:t>
            </a:r>
            <a:r>
              <a:rPr lang="ru-RU" sz="2000" dirty="0"/>
              <a:t> </a:t>
            </a:r>
            <a:r>
              <a:rPr lang="ru-RU" sz="2000" dirty="0" err="1"/>
              <a:t>версія</a:t>
            </a:r>
            <a:r>
              <a:rPr lang="ru-RU" sz="2000" dirty="0"/>
              <a:t> </a:t>
            </a:r>
            <a:r>
              <a:rPr lang="ru-RU" sz="2000" dirty="0" err="1"/>
              <a:t>мультфільму</a:t>
            </a:r>
            <a:r>
              <a:rPr lang="ru-RU" sz="2000" dirty="0"/>
              <a:t> </a:t>
            </a:r>
            <a:r>
              <a:rPr lang="ru-RU" sz="2000" dirty="0" err="1"/>
              <a:t>вийшла</a:t>
            </a:r>
            <a:r>
              <a:rPr lang="ru-RU" sz="2000" dirty="0"/>
              <a:t> в 2005. Критика </a:t>
            </a:r>
            <a:r>
              <a:rPr lang="ru-RU" sz="2000" dirty="0" err="1"/>
              <a:t>досі</a:t>
            </a:r>
            <a:r>
              <a:rPr lang="ru-RU" sz="2000" dirty="0"/>
              <a:t> </a:t>
            </a:r>
            <a:r>
              <a:rPr lang="ru-RU" sz="2000" dirty="0" err="1"/>
              <a:t>порівнює</a:t>
            </a:r>
            <a:r>
              <a:rPr lang="ru-RU" sz="2000" dirty="0"/>
              <a:t> </a:t>
            </a:r>
            <a:r>
              <a:rPr lang="ru-RU" sz="2000" dirty="0" err="1"/>
              <a:t>настільки</a:t>
            </a:r>
            <a:r>
              <a:rPr lang="ru-RU" sz="2000" dirty="0"/>
              <a:t> </a:t>
            </a:r>
            <a:r>
              <a:rPr lang="ru-RU" sz="2000" dirty="0" err="1"/>
              <a:t>нашумілого</a:t>
            </a:r>
            <a:r>
              <a:rPr lang="ru-RU" sz="2000" dirty="0"/>
              <a:t> «</a:t>
            </a:r>
            <a:r>
              <a:rPr lang="ru-RU" sz="2000" dirty="0" err="1"/>
              <a:t>Гаррі</a:t>
            </a:r>
            <a:r>
              <a:rPr lang="ru-RU" sz="2000" dirty="0"/>
              <a:t> Поттера» </a:t>
            </a:r>
            <a:r>
              <a:rPr lang="ru-RU" sz="2000" dirty="0" err="1"/>
              <a:t>саме</a:t>
            </a:r>
            <a:r>
              <a:rPr lang="ru-RU" sz="2000" dirty="0"/>
              <a:t> </a:t>
            </a:r>
            <a:r>
              <a:rPr lang="ru-RU" sz="2000" dirty="0" err="1"/>
              <a:t>зі</a:t>
            </a:r>
            <a:r>
              <a:rPr lang="ru-RU" sz="2000" dirty="0"/>
              <a:t> </a:t>
            </a:r>
            <a:r>
              <a:rPr lang="ru-RU" sz="2000" dirty="0" err="1"/>
              <a:t>знаменитим</a:t>
            </a:r>
            <a:r>
              <a:rPr lang="ru-RU" sz="2000" dirty="0"/>
              <a:t> </a:t>
            </a:r>
            <a:r>
              <a:rPr lang="ru-RU" sz="2000" dirty="0" err="1"/>
              <a:t>серіалом</a:t>
            </a:r>
            <a:r>
              <a:rPr lang="ru-RU" sz="2000" dirty="0"/>
              <a:t> «</a:t>
            </a:r>
            <a:r>
              <a:rPr lang="ru-RU" sz="2000" dirty="0" err="1"/>
              <a:t>Світи</a:t>
            </a:r>
            <a:r>
              <a:rPr lang="ru-RU" sz="2000" dirty="0"/>
              <a:t> </a:t>
            </a:r>
            <a:r>
              <a:rPr lang="ru-RU" sz="2000" dirty="0" err="1"/>
              <a:t>Крестомансі</a:t>
            </a:r>
            <a:r>
              <a:rPr lang="ru-RU" sz="2000" dirty="0"/>
              <a:t>»,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з'явився</a:t>
            </a:r>
            <a:r>
              <a:rPr lang="ru-RU" sz="2000" dirty="0"/>
              <a:t> </a:t>
            </a:r>
            <a:r>
              <a:rPr lang="ru-RU" sz="2000" dirty="0" err="1"/>
              <a:t>майже</a:t>
            </a:r>
            <a:r>
              <a:rPr lang="ru-RU" sz="2000" dirty="0"/>
              <a:t> на два десятка </a:t>
            </a:r>
            <a:r>
              <a:rPr lang="ru-RU" sz="2000" dirty="0" err="1"/>
              <a:t>років</a:t>
            </a:r>
            <a:r>
              <a:rPr lang="ru-RU" sz="2000" dirty="0"/>
              <a:t> </a:t>
            </a:r>
            <a:r>
              <a:rPr lang="ru-RU" sz="2000" dirty="0" err="1"/>
              <a:t>раніше</a:t>
            </a:r>
            <a:r>
              <a:rPr lang="ru-RU" sz="2000" dirty="0"/>
              <a:t> книг Джоан К. </a:t>
            </a:r>
            <a:r>
              <a:rPr lang="ru-RU" sz="2000" dirty="0" err="1"/>
              <a:t>Роулінг</a:t>
            </a:r>
            <a:r>
              <a:rPr lang="ru-RU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55514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797" y="-72369"/>
            <a:ext cx="7292864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5480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01080"/>
            <a:ext cx="7164288" cy="4776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32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274838"/>
            <a:ext cx="66784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Твори Джонс </a:t>
            </a:r>
            <a:r>
              <a:rPr lang="ru-RU" sz="2800" dirty="0" err="1"/>
              <a:t>також</a:t>
            </a:r>
            <a:r>
              <a:rPr lang="ru-RU" sz="2800" dirty="0"/>
              <a:t> часто </a:t>
            </a:r>
            <a:r>
              <a:rPr lang="ru-RU" sz="2800" dirty="0" err="1"/>
              <a:t>порівнюють</a:t>
            </a:r>
            <a:r>
              <a:rPr lang="ru-RU" sz="2800" dirty="0"/>
              <a:t> з книгами </a:t>
            </a:r>
            <a:r>
              <a:rPr lang="ru-RU" sz="2800" dirty="0" err="1"/>
              <a:t>Робін</a:t>
            </a:r>
            <a:r>
              <a:rPr lang="ru-RU" sz="2800" dirty="0"/>
              <a:t> </a:t>
            </a:r>
            <a:r>
              <a:rPr lang="ru-RU" sz="2800" dirty="0" err="1"/>
              <a:t>Маккінлі</a:t>
            </a:r>
            <a:r>
              <a:rPr lang="ru-RU" sz="2800" dirty="0"/>
              <a:t> і </a:t>
            </a:r>
            <a:r>
              <a:rPr lang="ru-RU" sz="2800" dirty="0" err="1"/>
              <a:t>Ніла</a:t>
            </a:r>
            <a:r>
              <a:rPr lang="ru-RU" sz="2800" dirty="0"/>
              <a:t> </a:t>
            </a:r>
            <a:r>
              <a:rPr lang="ru-RU" sz="2800" dirty="0" err="1"/>
              <a:t>Геймана</a:t>
            </a:r>
            <a:r>
              <a:rPr lang="ru-RU" sz="2800" dirty="0"/>
              <a:t>. Вона дружила з </a:t>
            </a:r>
            <a:r>
              <a:rPr lang="ru-RU" sz="2800" dirty="0" err="1"/>
              <a:t>Гейманом</a:t>
            </a:r>
            <a:r>
              <a:rPr lang="ru-RU" sz="2800" dirty="0"/>
              <a:t>, </a:t>
            </a:r>
            <a:r>
              <a:rPr lang="ru-RU" sz="2800" dirty="0" err="1"/>
              <a:t>обидва</a:t>
            </a:r>
            <a:r>
              <a:rPr lang="ru-RU" sz="2800" dirty="0"/>
              <a:t> </a:t>
            </a:r>
            <a:r>
              <a:rPr lang="ru-RU" sz="2800" dirty="0" err="1"/>
              <a:t>були</a:t>
            </a:r>
            <a:r>
              <a:rPr lang="ru-RU" sz="2800" dirty="0"/>
              <a:t> </a:t>
            </a:r>
            <a:r>
              <a:rPr lang="ru-RU" sz="2800" dirty="0" err="1"/>
              <a:t>шанувальниками</a:t>
            </a:r>
            <a:r>
              <a:rPr lang="ru-RU" sz="2800" dirty="0"/>
              <a:t> </a:t>
            </a:r>
            <a:r>
              <a:rPr lang="ru-RU" sz="2800" dirty="0" err="1"/>
              <a:t>творів</a:t>
            </a:r>
            <a:r>
              <a:rPr lang="ru-RU" sz="2800" dirty="0"/>
              <a:t> один одного. </a:t>
            </a:r>
            <a:r>
              <a:rPr lang="ru-RU" sz="2800" dirty="0" err="1"/>
              <a:t>Письменниця</a:t>
            </a:r>
            <a:r>
              <a:rPr lang="ru-RU" sz="2800" dirty="0"/>
              <a:t> </a:t>
            </a:r>
            <a:r>
              <a:rPr lang="ru-RU" sz="2800" dirty="0" err="1"/>
              <a:t>присвятила</a:t>
            </a:r>
            <a:r>
              <a:rPr lang="ru-RU" sz="2800" dirty="0"/>
              <a:t> роман «</a:t>
            </a:r>
            <a:r>
              <a:rPr lang="ru-RU" sz="2800" dirty="0" err="1"/>
              <a:t>Гексвуд</a:t>
            </a:r>
            <a:r>
              <a:rPr lang="ru-RU" sz="2800" dirty="0"/>
              <a:t>» (англ. </a:t>
            </a:r>
            <a:r>
              <a:rPr lang="en-US" sz="2800" dirty="0" err="1"/>
              <a:t>Hexwood</a:t>
            </a:r>
            <a:r>
              <a:rPr lang="en-US" sz="2800" dirty="0"/>
              <a:t>) </a:t>
            </a:r>
            <a:r>
              <a:rPr lang="ru-RU" sz="2800" dirty="0" err="1"/>
              <a:t>Гейманові</a:t>
            </a:r>
            <a:r>
              <a:rPr lang="ru-RU" sz="2800" dirty="0"/>
              <a:t>, </a:t>
            </a:r>
            <a:r>
              <a:rPr lang="ru-RU" sz="2800" dirty="0" err="1"/>
              <a:t>зазначивши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ідея</a:t>
            </a:r>
            <a:r>
              <a:rPr lang="ru-RU" sz="2800" dirty="0"/>
              <a:t> сюжету </a:t>
            </a:r>
            <a:r>
              <a:rPr lang="ru-RU" sz="2800" dirty="0" err="1"/>
              <a:t>була</a:t>
            </a:r>
            <a:r>
              <a:rPr lang="ru-RU" sz="2800" dirty="0"/>
              <a:t> почерпнута нею в </a:t>
            </a:r>
            <a:r>
              <a:rPr lang="ru-RU" sz="2800" dirty="0" err="1"/>
              <a:t>одній</a:t>
            </a:r>
            <a:r>
              <a:rPr lang="ru-RU" sz="2800" dirty="0"/>
              <a:t> з </a:t>
            </a:r>
            <a:r>
              <a:rPr lang="ru-RU" sz="2800" dirty="0" err="1"/>
              <a:t>їхніх</a:t>
            </a:r>
            <a:r>
              <a:rPr lang="ru-RU" sz="2800" dirty="0"/>
              <a:t> </a:t>
            </a:r>
            <a:r>
              <a:rPr lang="ru-RU" sz="2800" dirty="0" err="1"/>
              <a:t>бесід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6752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42913"/>
            <a:ext cx="6096000" cy="597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9963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326"/>
            <a:ext cx="4896368" cy="6842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6970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2306" y="2492896"/>
            <a:ext cx="4197152" cy="1143000"/>
          </a:xfrm>
        </p:spPr>
        <p:txBody>
          <a:bodyPr/>
          <a:lstStyle/>
          <a:p>
            <a:pPr algn="r"/>
            <a:r>
              <a:rPr lang="ru-RU" sz="4000" dirty="0" err="1">
                <a:latin typeface="Arbat" pitchFamily="2" charset="0"/>
              </a:rPr>
              <a:t>Речі</a:t>
            </a:r>
            <a:r>
              <a:rPr lang="ru-RU" sz="4000" dirty="0">
                <a:latin typeface="Arbat" pitchFamily="2" charset="0"/>
              </a:rPr>
              <a:t>, </a:t>
            </a:r>
            <a:r>
              <a:rPr lang="ru-RU" sz="4000" dirty="0" err="1">
                <a:latin typeface="Arbat" pitchFamily="2" charset="0"/>
              </a:rPr>
              <a:t>які</a:t>
            </a:r>
            <a:r>
              <a:rPr lang="ru-RU" sz="4000" dirty="0">
                <a:latin typeface="Arbat" pitchFamily="2" charset="0"/>
              </a:rPr>
              <a:t> ми </a:t>
            </a:r>
            <a:r>
              <a:rPr lang="ru-RU" sz="4000" dirty="0" err="1">
                <a:latin typeface="Arbat" pitchFamily="2" charset="0"/>
              </a:rPr>
              <a:t>звикли</a:t>
            </a:r>
            <a:r>
              <a:rPr lang="ru-RU" sz="4000" dirty="0">
                <a:latin typeface="Arbat" pitchFamily="2" charset="0"/>
              </a:rPr>
              <a:t> </a:t>
            </a:r>
            <a:r>
              <a:rPr lang="ru-RU" sz="4000" dirty="0" err="1">
                <a:latin typeface="Arbat" pitchFamily="2" charset="0"/>
              </a:rPr>
              <a:t>розглядати</a:t>
            </a:r>
            <a:r>
              <a:rPr lang="ru-RU" sz="4000" dirty="0">
                <a:latin typeface="Arbat" pitchFamily="2" charset="0"/>
              </a:rPr>
              <a:t> як </a:t>
            </a:r>
            <a:r>
              <a:rPr lang="ru-RU" sz="4000" dirty="0" err="1">
                <a:latin typeface="Arbat" pitchFamily="2" charset="0"/>
              </a:rPr>
              <a:t>міф</a:t>
            </a:r>
            <a:r>
              <a:rPr lang="ru-RU" sz="4000" dirty="0">
                <a:latin typeface="Arbat" pitchFamily="2" charset="0"/>
              </a:rPr>
              <a:t> </a:t>
            </a:r>
            <a:r>
              <a:rPr lang="ru-RU" sz="4000" dirty="0" err="1">
                <a:latin typeface="Arbat" pitchFamily="2" charset="0"/>
              </a:rPr>
              <a:t>або</a:t>
            </a:r>
            <a:r>
              <a:rPr lang="ru-RU" sz="4000" dirty="0">
                <a:latin typeface="Arbat" pitchFamily="2" charset="0"/>
              </a:rPr>
              <a:t> </a:t>
            </a:r>
            <a:r>
              <a:rPr lang="ru-RU" sz="4000" dirty="0" err="1" smtClean="0">
                <a:latin typeface="Arbat" pitchFamily="2" charset="0"/>
              </a:rPr>
              <a:t>казку</a:t>
            </a:r>
            <a:r>
              <a:rPr lang="ru-RU" sz="4000" dirty="0" smtClean="0">
                <a:latin typeface="Arbat" pitchFamily="2" charset="0"/>
              </a:rPr>
              <a:t>, </a:t>
            </a:r>
            <a:r>
              <a:rPr lang="ru-RU" sz="4000" dirty="0">
                <a:latin typeface="Arbat" pitchFamily="2" charset="0"/>
              </a:rPr>
              <a:t> </a:t>
            </a:r>
            <a:r>
              <a:rPr lang="ru-RU" sz="4000" dirty="0" smtClean="0">
                <a:latin typeface="Arbat" pitchFamily="2" charset="0"/>
              </a:rPr>
              <a:t>у </a:t>
            </a:r>
            <a:r>
              <a:rPr lang="ru-RU" sz="4000" dirty="0" err="1" smtClean="0">
                <a:latin typeface="Arbat" pitchFamily="2" charset="0"/>
              </a:rPr>
              <a:t>великій</a:t>
            </a:r>
            <a:r>
              <a:rPr lang="ru-RU" sz="4000" dirty="0" smtClean="0">
                <a:latin typeface="Arbat" pitchFamily="2" charset="0"/>
              </a:rPr>
              <a:t> </a:t>
            </a:r>
            <a:r>
              <a:rPr lang="ru-RU" sz="4000" dirty="0" err="1" smtClean="0">
                <a:latin typeface="Arbat" pitchFamily="2" charset="0"/>
              </a:rPr>
              <a:t>кількості</a:t>
            </a:r>
            <a:r>
              <a:rPr lang="ru-RU" sz="4000" dirty="0" smtClean="0">
                <a:latin typeface="Arbat" pitchFamily="2" charset="0"/>
              </a:rPr>
              <a:t> </a:t>
            </a:r>
            <a:r>
              <a:rPr lang="ru-RU" sz="4000" dirty="0" err="1" smtClean="0">
                <a:latin typeface="Arbat" pitchFamily="2" charset="0"/>
              </a:rPr>
              <a:t>присутні</a:t>
            </a:r>
            <a:r>
              <a:rPr lang="ru-RU" sz="4000" dirty="0" smtClean="0">
                <a:latin typeface="Arbat" pitchFamily="2" charset="0"/>
              </a:rPr>
              <a:t> в  </a:t>
            </a:r>
            <a:r>
              <a:rPr lang="ru-RU" sz="4000" dirty="0" err="1">
                <a:latin typeface="Arbat" pitchFamily="2" charset="0"/>
              </a:rPr>
              <a:t>житті</a:t>
            </a:r>
            <a:r>
              <a:rPr lang="ru-RU" sz="4000" dirty="0">
                <a:latin typeface="Arbat" pitchFamily="2" charset="0"/>
              </a:rPr>
              <a:t> людей</a:t>
            </a:r>
            <a:r>
              <a:rPr lang="ru-RU" sz="4000" dirty="0" smtClean="0">
                <a:latin typeface="Arbat" pitchFamily="2" charset="0"/>
              </a:rPr>
              <a:t>.</a:t>
            </a:r>
            <a:r>
              <a:rPr lang="ru-RU" dirty="0">
                <a:latin typeface="Arbat" pitchFamily="2" charset="0"/>
              </a:rPr>
              <a:t/>
            </a:r>
            <a:br>
              <a:rPr lang="ru-RU" dirty="0">
                <a:latin typeface="Arbat" pitchFamily="2" charset="0"/>
              </a:rPr>
            </a:br>
            <a:r>
              <a:rPr lang="ru-RU" dirty="0" smtClean="0">
                <a:latin typeface="Arbat" pitchFamily="2" charset="0"/>
              </a:rPr>
              <a:t/>
            </a:r>
            <a:br>
              <a:rPr lang="ru-RU" dirty="0" smtClean="0">
                <a:latin typeface="Arbat" pitchFamily="2" charset="0"/>
              </a:rPr>
            </a:br>
            <a:r>
              <a:rPr lang="ru-RU" sz="2400" dirty="0" err="1" smtClean="0">
                <a:latin typeface="Arbat" pitchFamily="2" charset="0"/>
              </a:rPr>
              <a:t>Діана</a:t>
            </a:r>
            <a:r>
              <a:rPr lang="ru-RU" sz="2400" dirty="0" smtClean="0">
                <a:latin typeface="Arbat" pitchFamily="2" charset="0"/>
              </a:rPr>
              <a:t> </a:t>
            </a:r>
            <a:r>
              <a:rPr lang="ru-RU" sz="2400" dirty="0" err="1">
                <a:latin typeface="Arbat" pitchFamily="2" charset="0"/>
              </a:rPr>
              <a:t>Вінн</a:t>
            </a:r>
            <a:r>
              <a:rPr lang="ru-RU" sz="2400" dirty="0">
                <a:latin typeface="Arbat" pitchFamily="2" charset="0"/>
              </a:rPr>
              <a:t> Джонс</a:t>
            </a:r>
            <a:endParaRPr lang="ru-RU" sz="2400" dirty="0">
              <a:latin typeface="Arbat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51" y="-27090"/>
            <a:ext cx="46107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732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260648"/>
            <a:ext cx="64807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Книги </a:t>
            </a:r>
            <a:r>
              <a:rPr lang="ru-RU" sz="2000" dirty="0" err="1"/>
              <a:t>англійської</a:t>
            </a:r>
            <a:r>
              <a:rPr lang="ru-RU" sz="2000" dirty="0"/>
              <a:t> </a:t>
            </a:r>
            <a:r>
              <a:rPr lang="ru-RU" sz="2000" dirty="0" err="1"/>
              <a:t>письменниці</a:t>
            </a:r>
            <a:r>
              <a:rPr lang="ru-RU" sz="2000" dirty="0"/>
              <a:t> </a:t>
            </a:r>
            <a:r>
              <a:rPr lang="ru-RU" sz="2000" dirty="0" err="1"/>
              <a:t>Діани</a:t>
            </a:r>
            <a:r>
              <a:rPr lang="ru-RU" sz="2000" dirty="0"/>
              <a:t> У. Джонс </a:t>
            </a:r>
            <a:r>
              <a:rPr lang="ru-RU" sz="2000" dirty="0" err="1"/>
              <a:t>настільки</a:t>
            </a:r>
            <a:r>
              <a:rPr lang="ru-RU" sz="2000" dirty="0"/>
              <a:t> </a:t>
            </a:r>
            <a:r>
              <a:rPr lang="ru-RU" sz="2000" dirty="0" err="1"/>
              <a:t>яскраві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так і </a:t>
            </a:r>
            <a:r>
              <a:rPr lang="ru-RU" sz="2000" dirty="0" err="1"/>
              <a:t>просяться</a:t>
            </a:r>
            <a:r>
              <a:rPr lang="ru-RU" sz="2000" dirty="0"/>
              <a:t> на </a:t>
            </a:r>
            <a:r>
              <a:rPr lang="ru-RU" sz="2000" dirty="0" err="1"/>
              <a:t>екран</a:t>
            </a:r>
            <a:r>
              <a:rPr lang="ru-RU" sz="2000" dirty="0"/>
              <a:t>. За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 smtClean="0"/>
              <a:t>бестселер</a:t>
            </a:r>
            <a:r>
              <a:rPr lang="en-US" sz="2000" dirty="0" smtClean="0"/>
              <a:t> </a:t>
            </a:r>
            <a:r>
              <a:rPr lang="ru-RU" sz="2000" dirty="0" smtClean="0"/>
              <a:t>"Ходячий </a:t>
            </a:r>
            <a:r>
              <a:rPr lang="ru-RU" sz="2000" dirty="0"/>
              <a:t>замок" </a:t>
            </a:r>
            <a:r>
              <a:rPr lang="ru-RU" sz="2000" dirty="0" err="1"/>
              <a:t>знаменитий</a:t>
            </a:r>
            <a:r>
              <a:rPr lang="ru-RU" sz="2000" dirty="0"/>
              <a:t> </a:t>
            </a:r>
            <a:r>
              <a:rPr lang="ru-RU" sz="2000" dirty="0" err="1"/>
              <a:t>мультиплікатор</a:t>
            </a:r>
            <a:r>
              <a:rPr lang="ru-RU" sz="2000" dirty="0"/>
              <a:t> </a:t>
            </a:r>
            <a:r>
              <a:rPr lang="ru-RU" sz="2000" dirty="0" err="1"/>
              <a:t>Хаяо</a:t>
            </a:r>
            <a:r>
              <a:rPr lang="ru-RU" sz="2000" dirty="0"/>
              <a:t> </a:t>
            </a:r>
            <a:r>
              <a:rPr lang="ru-RU" sz="2000" dirty="0" err="1"/>
              <a:t>Міядзакі</a:t>
            </a:r>
            <a:r>
              <a:rPr lang="ru-RU" sz="2000" dirty="0"/>
              <a:t> ( "</a:t>
            </a:r>
            <a:r>
              <a:rPr lang="ru-RU" sz="2000" dirty="0" err="1"/>
              <a:t>Віднесені</a:t>
            </a:r>
            <a:r>
              <a:rPr lang="ru-RU" sz="2000" dirty="0"/>
              <a:t> </a:t>
            </a:r>
            <a:r>
              <a:rPr lang="ru-RU" sz="2000" dirty="0" err="1"/>
              <a:t>примарами</a:t>
            </a:r>
            <a:r>
              <a:rPr lang="ru-RU" sz="2000" dirty="0"/>
              <a:t>"), </a:t>
            </a:r>
            <a:r>
              <a:rPr lang="ru-RU" sz="2000" dirty="0" err="1"/>
              <a:t>володар</a:t>
            </a:r>
            <a:r>
              <a:rPr lang="ru-RU" sz="2000" dirty="0"/>
              <a:t> "Золотого лева" - </a:t>
            </a:r>
            <a:r>
              <a:rPr lang="ru-RU" sz="2000" dirty="0" err="1"/>
              <a:t>вищої</a:t>
            </a:r>
            <a:r>
              <a:rPr lang="ru-RU" sz="2000" dirty="0"/>
              <a:t> нагороди </a:t>
            </a:r>
            <a:r>
              <a:rPr lang="ru-RU" sz="2000" dirty="0" err="1"/>
              <a:t>Венеціанського</a:t>
            </a:r>
            <a:r>
              <a:rPr lang="ru-RU" sz="2000" dirty="0"/>
              <a:t> фестивалю, </a:t>
            </a:r>
            <a:r>
              <a:rPr lang="ru-RU" sz="2000" dirty="0" err="1"/>
              <a:t>зняв</a:t>
            </a:r>
            <a:r>
              <a:rPr lang="ru-RU" sz="2000" dirty="0"/>
              <a:t> </a:t>
            </a:r>
            <a:r>
              <a:rPr lang="ru-RU" sz="2000" dirty="0" err="1"/>
              <a:t>анімаційний</a:t>
            </a:r>
            <a:r>
              <a:rPr lang="ru-RU" sz="2000" dirty="0"/>
              <a:t> </a:t>
            </a:r>
            <a:r>
              <a:rPr lang="ru-RU" sz="2000" dirty="0" err="1"/>
              <a:t>фільм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побив в </a:t>
            </a:r>
            <a:r>
              <a:rPr lang="ru-RU" sz="2000" dirty="0" err="1"/>
              <a:t>Японії</a:t>
            </a:r>
            <a:r>
              <a:rPr lang="ru-RU" sz="2000" dirty="0"/>
              <a:t> рекорд </a:t>
            </a:r>
            <a:r>
              <a:rPr lang="ru-RU" sz="2000" dirty="0" err="1"/>
              <a:t>касових</a:t>
            </a:r>
            <a:r>
              <a:rPr lang="ru-RU" sz="2000" dirty="0"/>
              <a:t> </a:t>
            </a:r>
            <a:r>
              <a:rPr lang="ru-RU" sz="2000" dirty="0" err="1"/>
              <a:t>зборів</a:t>
            </a:r>
            <a:r>
              <a:rPr lang="ru-RU" sz="2000" dirty="0"/>
              <a:t>. ... </a:t>
            </a:r>
            <a:r>
              <a:rPr lang="ru-RU" sz="2000" dirty="0" err="1"/>
              <a:t>Софі</a:t>
            </a:r>
            <a:r>
              <a:rPr lang="ru-RU" sz="2000" dirty="0"/>
              <a:t> </a:t>
            </a:r>
            <a:r>
              <a:rPr lang="ru-RU" sz="2000" dirty="0" err="1"/>
              <a:t>живе</a:t>
            </a:r>
            <a:r>
              <a:rPr lang="ru-RU" sz="2000" dirty="0"/>
              <a:t> в </a:t>
            </a:r>
            <a:r>
              <a:rPr lang="ru-RU" sz="2000" dirty="0" err="1"/>
              <a:t>казковій</a:t>
            </a:r>
            <a:r>
              <a:rPr lang="ru-RU" sz="2000" dirty="0"/>
              <a:t> </a:t>
            </a:r>
            <a:r>
              <a:rPr lang="ru-RU" sz="2000" dirty="0" err="1"/>
              <a:t>країні</a:t>
            </a:r>
            <a:r>
              <a:rPr lang="ru-RU" sz="2000" dirty="0"/>
              <a:t>, де </a:t>
            </a:r>
            <a:r>
              <a:rPr lang="ru-RU" sz="2000" dirty="0" err="1"/>
              <a:t>відьми</a:t>
            </a:r>
            <a:r>
              <a:rPr lang="ru-RU" sz="2000" dirty="0"/>
              <a:t> і русалки, </a:t>
            </a:r>
            <a:r>
              <a:rPr lang="ru-RU" sz="2000" dirty="0" err="1"/>
              <a:t>семимильні</a:t>
            </a:r>
            <a:r>
              <a:rPr lang="ru-RU" sz="2000" dirty="0"/>
              <a:t> </a:t>
            </a:r>
            <a:r>
              <a:rPr lang="ru-RU" sz="2000" dirty="0" err="1"/>
              <a:t>чоботи</a:t>
            </a:r>
            <a:r>
              <a:rPr lang="ru-RU" sz="2000" dirty="0"/>
              <a:t> і </a:t>
            </a:r>
            <a:r>
              <a:rPr lang="ru-RU" sz="2000" dirty="0" err="1"/>
              <a:t>говорять</a:t>
            </a:r>
            <a:r>
              <a:rPr lang="ru-RU" sz="2000" dirty="0"/>
              <a:t> собаки - </a:t>
            </a:r>
            <a:r>
              <a:rPr lang="ru-RU" sz="2000" dirty="0" err="1"/>
              <a:t>звичайна</a:t>
            </a:r>
            <a:r>
              <a:rPr lang="ru-RU" sz="2000" dirty="0"/>
              <a:t> справа. Тому, коли на </a:t>
            </a:r>
            <a:r>
              <a:rPr lang="ru-RU" sz="2000" dirty="0" err="1"/>
              <a:t>неї</a:t>
            </a:r>
            <a:r>
              <a:rPr lang="ru-RU" sz="2000" dirty="0"/>
              <a:t> </a:t>
            </a:r>
            <a:r>
              <a:rPr lang="ru-RU" sz="2000" dirty="0" err="1"/>
              <a:t>обрушується</a:t>
            </a:r>
            <a:r>
              <a:rPr lang="ru-RU" sz="2000" dirty="0"/>
              <a:t> </a:t>
            </a:r>
            <a:r>
              <a:rPr lang="ru-RU" sz="2000" dirty="0" err="1"/>
              <a:t>жахливе</a:t>
            </a:r>
            <a:r>
              <a:rPr lang="ru-RU" sz="2000" dirty="0"/>
              <a:t> </a:t>
            </a:r>
            <a:r>
              <a:rPr lang="ru-RU" sz="2000" dirty="0" err="1"/>
              <a:t>прокляття</a:t>
            </a:r>
            <a:r>
              <a:rPr lang="ru-RU" sz="2000" dirty="0"/>
              <a:t> </a:t>
            </a:r>
            <a:r>
              <a:rPr lang="ru-RU" sz="2000" dirty="0" err="1"/>
              <a:t>підступної</a:t>
            </a:r>
            <a:r>
              <a:rPr lang="ru-RU" sz="2000" dirty="0"/>
              <a:t> </a:t>
            </a:r>
            <a:r>
              <a:rPr lang="ru-RU" sz="2000" dirty="0" err="1"/>
              <a:t>Болотній</a:t>
            </a:r>
            <a:r>
              <a:rPr lang="ru-RU" sz="2000" dirty="0"/>
              <a:t> </a:t>
            </a:r>
            <a:r>
              <a:rPr lang="ru-RU" sz="2000" dirty="0" err="1"/>
              <a:t>Відьми</a:t>
            </a:r>
            <a:r>
              <a:rPr lang="ru-RU" sz="2000" dirty="0"/>
              <a:t>, </a:t>
            </a:r>
            <a:r>
              <a:rPr lang="ru-RU" sz="2000" dirty="0" err="1"/>
              <a:t>Софі</a:t>
            </a:r>
            <a:r>
              <a:rPr lang="ru-RU" sz="2000" dirty="0"/>
              <a:t> </a:t>
            </a:r>
            <a:r>
              <a:rPr lang="ru-RU" sz="2000" dirty="0" err="1"/>
              <a:t>нічого</a:t>
            </a:r>
            <a:r>
              <a:rPr lang="ru-RU" sz="2000" dirty="0"/>
              <a:t> не </a:t>
            </a:r>
            <a:r>
              <a:rPr lang="ru-RU" sz="2000" dirty="0" err="1"/>
              <a:t>залишається</a:t>
            </a:r>
            <a:r>
              <a:rPr lang="ru-RU" sz="2000" dirty="0"/>
              <a:t>, як </a:t>
            </a:r>
            <a:r>
              <a:rPr lang="ru-RU" sz="2000" dirty="0" err="1"/>
              <a:t>звернутися</a:t>
            </a:r>
            <a:r>
              <a:rPr lang="ru-RU" sz="2000" dirty="0"/>
              <a:t> за </a:t>
            </a:r>
            <a:r>
              <a:rPr lang="ru-RU" sz="2000" dirty="0" err="1"/>
              <a:t>допомогою</a:t>
            </a:r>
            <a:r>
              <a:rPr lang="ru-RU" sz="2000" dirty="0"/>
              <a:t> до </a:t>
            </a:r>
            <a:r>
              <a:rPr lang="ru-RU" sz="2000" dirty="0" err="1"/>
              <a:t>таємничого</a:t>
            </a:r>
            <a:r>
              <a:rPr lang="ru-RU" sz="2000" dirty="0"/>
              <a:t> </a:t>
            </a:r>
            <a:r>
              <a:rPr lang="ru-RU" sz="2000" dirty="0" err="1"/>
              <a:t>чарівника</a:t>
            </a:r>
            <a:r>
              <a:rPr lang="ru-RU" sz="2000" dirty="0"/>
              <a:t> </a:t>
            </a:r>
            <a:r>
              <a:rPr lang="ru-RU" sz="2000" dirty="0" err="1" smtClean="0"/>
              <a:t>Хаул</a:t>
            </a:r>
            <a:r>
              <a:rPr lang="uk-UA" sz="2000" dirty="0"/>
              <a:t>а</a:t>
            </a:r>
            <a:r>
              <a:rPr lang="ru-RU" sz="2000" dirty="0" smtClean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живе</a:t>
            </a:r>
            <a:r>
              <a:rPr lang="ru-RU" sz="2000" dirty="0"/>
              <a:t> в </a:t>
            </a:r>
            <a:r>
              <a:rPr lang="ru-RU" sz="2000" dirty="0" err="1" smtClean="0"/>
              <a:t>ходячому</a:t>
            </a:r>
            <a:r>
              <a:rPr lang="ru-RU" sz="2000" dirty="0" smtClean="0"/>
              <a:t> замку</a:t>
            </a:r>
            <a:r>
              <a:rPr lang="ru-RU" sz="2000" dirty="0"/>
              <a:t>. </a:t>
            </a:r>
            <a:r>
              <a:rPr lang="ru-RU" sz="2000" dirty="0" err="1"/>
              <a:t>Однак</a:t>
            </a:r>
            <a:r>
              <a:rPr lang="ru-RU" sz="2000" dirty="0"/>
              <a:t>, </a:t>
            </a:r>
            <a:r>
              <a:rPr lang="ru-RU" sz="2000" dirty="0" err="1"/>
              <a:t>щоб</a:t>
            </a:r>
            <a:r>
              <a:rPr lang="ru-RU" sz="2000" dirty="0"/>
              <a:t> </a:t>
            </a:r>
            <a:r>
              <a:rPr lang="ru-RU" sz="2000" dirty="0" err="1"/>
              <a:t>звільнитися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чар, </a:t>
            </a:r>
            <a:r>
              <a:rPr lang="ru-RU" sz="2000" dirty="0" err="1"/>
              <a:t>Софі</a:t>
            </a:r>
            <a:r>
              <a:rPr lang="ru-RU" sz="2000" dirty="0"/>
              <a:t> </a:t>
            </a:r>
            <a:r>
              <a:rPr lang="ru-RU" sz="2000" dirty="0" err="1"/>
              <a:t>доведеться</a:t>
            </a:r>
            <a:r>
              <a:rPr lang="ru-RU" sz="2000" dirty="0"/>
              <a:t> </a:t>
            </a:r>
            <a:r>
              <a:rPr lang="ru-RU" sz="2000" dirty="0" err="1"/>
              <a:t>розгадати</a:t>
            </a:r>
            <a:r>
              <a:rPr lang="ru-RU" sz="2000" dirty="0"/>
              <a:t> </a:t>
            </a:r>
            <a:r>
              <a:rPr lang="ru-RU" sz="2000" dirty="0" err="1"/>
              <a:t>чимало</a:t>
            </a:r>
            <a:r>
              <a:rPr lang="ru-RU" sz="2000" dirty="0"/>
              <a:t> загадок і </a:t>
            </a:r>
            <a:r>
              <a:rPr lang="ru-RU" sz="2000" dirty="0" err="1"/>
              <a:t>прожити</a:t>
            </a:r>
            <a:r>
              <a:rPr lang="ru-RU" sz="2000" dirty="0"/>
              <a:t> в замку у </a:t>
            </a:r>
            <a:r>
              <a:rPr lang="ru-RU" sz="2000" dirty="0" err="1"/>
              <a:t>Хоула</a:t>
            </a:r>
            <a:r>
              <a:rPr lang="ru-RU" sz="2000" dirty="0"/>
              <a:t> </a:t>
            </a:r>
            <a:r>
              <a:rPr lang="ru-RU" sz="2000" dirty="0" err="1"/>
              <a:t>набагато</a:t>
            </a:r>
            <a:r>
              <a:rPr lang="ru-RU" sz="2000" dirty="0"/>
              <a:t> </a:t>
            </a:r>
            <a:r>
              <a:rPr lang="ru-RU" sz="2000" dirty="0" err="1"/>
              <a:t>довше</a:t>
            </a:r>
            <a:r>
              <a:rPr lang="ru-RU" sz="2000" dirty="0"/>
              <a:t>, </a:t>
            </a:r>
            <a:r>
              <a:rPr lang="ru-RU" sz="2000" dirty="0" err="1"/>
              <a:t>ніж</a:t>
            </a:r>
            <a:r>
              <a:rPr lang="ru-RU" sz="2000" dirty="0"/>
              <a:t> вона </a:t>
            </a:r>
            <a:r>
              <a:rPr lang="ru-RU" sz="2000" dirty="0" err="1"/>
              <a:t>розраховувала</a:t>
            </a:r>
            <a:r>
              <a:rPr lang="ru-RU" sz="2000" dirty="0"/>
              <a:t>. А для </a:t>
            </a:r>
            <a:r>
              <a:rPr lang="ru-RU" sz="2000" dirty="0" err="1"/>
              <a:t>цього</a:t>
            </a:r>
            <a:r>
              <a:rPr lang="ru-RU" sz="2000" dirty="0"/>
              <a:t> </a:t>
            </a:r>
            <a:r>
              <a:rPr lang="ru-RU" sz="2000" dirty="0" err="1"/>
              <a:t>потрібно</a:t>
            </a:r>
            <a:r>
              <a:rPr lang="ru-RU" sz="2000" dirty="0"/>
              <a:t> </a:t>
            </a:r>
            <a:r>
              <a:rPr lang="ru-RU" sz="2000" dirty="0" err="1"/>
              <a:t>подружитися</a:t>
            </a:r>
            <a:r>
              <a:rPr lang="ru-RU" sz="2000" dirty="0"/>
              <a:t> з </a:t>
            </a:r>
            <a:r>
              <a:rPr lang="ru-RU" sz="2000" dirty="0" err="1"/>
              <a:t>вогненним</a:t>
            </a:r>
            <a:r>
              <a:rPr lang="ru-RU" sz="2000" dirty="0"/>
              <a:t> демоном, </a:t>
            </a:r>
            <a:r>
              <a:rPr lang="ru-RU" sz="2000" dirty="0" err="1"/>
              <a:t>зловити</a:t>
            </a:r>
            <a:r>
              <a:rPr lang="ru-RU" sz="2000" dirty="0"/>
              <a:t> </a:t>
            </a:r>
            <a:r>
              <a:rPr lang="ru-RU" sz="2000" dirty="0" err="1" smtClean="0"/>
              <a:t>падаючу</a:t>
            </a:r>
            <a:r>
              <a:rPr lang="ru-RU" sz="2000" dirty="0" smtClean="0"/>
              <a:t> </a:t>
            </a:r>
            <a:r>
              <a:rPr lang="ru-RU" sz="2000" dirty="0" err="1" smtClean="0"/>
              <a:t>зірку</a:t>
            </a:r>
            <a:r>
              <a:rPr lang="ru-RU" sz="2000" dirty="0"/>
              <a:t>, </a:t>
            </a:r>
            <a:r>
              <a:rPr lang="ru-RU" sz="2000" dirty="0" err="1"/>
              <a:t>підслухати</a:t>
            </a:r>
            <a:r>
              <a:rPr lang="ru-RU" sz="2000" dirty="0"/>
              <a:t> </a:t>
            </a:r>
            <a:r>
              <a:rPr lang="ru-RU" sz="2000" dirty="0" err="1"/>
              <a:t>спів</a:t>
            </a:r>
            <a:r>
              <a:rPr lang="ru-RU" sz="2000" dirty="0"/>
              <a:t> русалок, </a:t>
            </a:r>
            <a:r>
              <a:rPr lang="ru-RU" sz="2000" dirty="0" err="1"/>
              <a:t>відшукати</a:t>
            </a:r>
            <a:r>
              <a:rPr lang="ru-RU" sz="2000" dirty="0"/>
              <a:t> мандрагору і </a:t>
            </a:r>
            <a:r>
              <a:rPr lang="ru-RU" sz="2000" dirty="0" err="1"/>
              <a:t>багато</a:t>
            </a:r>
            <a:r>
              <a:rPr lang="ru-RU" sz="2000" dirty="0"/>
              <a:t>, </a:t>
            </a:r>
            <a:r>
              <a:rPr lang="ru-RU" sz="2000" dirty="0" err="1"/>
              <a:t>багато</a:t>
            </a:r>
            <a:r>
              <a:rPr lang="ru-RU" sz="2000" dirty="0"/>
              <a:t> </a:t>
            </a:r>
            <a:r>
              <a:rPr lang="ru-RU" sz="2000" dirty="0" err="1"/>
              <a:t>іншого</a:t>
            </a:r>
            <a:r>
              <a:rPr lang="ru-RU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43693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997839"/>
            <a:ext cx="64624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/>
              <a:t>Діана</a:t>
            </a:r>
            <a:r>
              <a:rPr lang="ru-RU" sz="2800" dirty="0" smtClean="0"/>
              <a:t> </a:t>
            </a:r>
            <a:r>
              <a:rPr lang="ru-RU" sz="2800" dirty="0" err="1" smtClean="0"/>
              <a:t>Вінн</a:t>
            </a:r>
            <a:r>
              <a:rPr lang="ru-RU" sz="2800" dirty="0" smtClean="0"/>
              <a:t> Джонс (англ. </a:t>
            </a:r>
            <a:r>
              <a:rPr lang="en-US" sz="2800" dirty="0" smtClean="0"/>
              <a:t>Diana Wynne Jones, 16 </a:t>
            </a:r>
            <a:r>
              <a:rPr lang="ru-RU" sz="2800" dirty="0" err="1" smtClean="0"/>
              <a:t>серпня</a:t>
            </a:r>
            <a:r>
              <a:rPr lang="ru-RU" sz="2800" dirty="0" smtClean="0"/>
              <a:t> 1934, Лондон — 26 </a:t>
            </a:r>
            <a:r>
              <a:rPr lang="ru-RU" sz="2800" dirty="0" err="1" smtClean="0"/>
              <a:t>березня</a:t>
            </a:r>
            <a:r>
              <a:rPr lang="ru-RU" sz="2800" dirty="0" smtClean="0"/>
              <a:t> 2011, </a:t>
            </a:r>
            <a:r>
              <a:rPr lang="ru-RU" sz="2800" dirty="0" err="1" smtClean="0"/>
              <a:t>Брістоль</a:t>
            </a:r>
            <a:r>
              <a:rPr lang="ru-RU" sz="2800" dirty="0" smtClean="0"/>
              <a:t>) — </a:t>
            </a:r>
            <a:r>
              <a:rPr lang="ru-RU" sz="2800" dirty="0" err="1" smtClean="0"/>
              <a:t>Приморська</a:t>
            </a:r>
            <a:r>
              <a:rPr lang="ru-RU" sz="2800" dirty="0" smtClean="0"/>
              <a:t> артистка , автор </a:t>
            </a:r>
            <a:r>
              <a:rPr lang="ru-RU" sz="2800" dirty="0" err="1" smtClean="0"/>
              <a:t>фантастичних</a:t>
            </a:r>
            <a:r>
              <a:rPr lang="ru-RU" sz="2800" dirty="0" smtClean="0"/>
              <a:t> </a:t>
            </a:r>
            <a:r>
              <a:rPr lang="ru-RU" sz="2800" dirty="0" err="1" smtClean="0"/>
              <a:t>романів</a:t>
            </a:r>
            <a:r>
              <a:rPr lang="ru-RU" sz="2800" dirty="0" smtClean="0"/>
              <a:t> для </a:t>
            </a:r>
            <a:r>
              <a:rPr lang="ru-RU" sz="2800" dirty="0" err="1" smtClean="0"/>
              <a:t>дітей</a:t>
            </a:r>
            <a:r>
              <a:rPr lang="ru-RU" sz="2800" dirty="0" smtClean="0"/>
              <a:t> та </a:t>
            </a:r>
            <a:r>
              <a:rPr lang="ru-RU" sz="2800" dirty="0" err="1" smtClean="0"/>
              <a:t>дорослих</a:t>
            </a:r>
            <a:r>
              <a:rPr lang="ru-RU" sz="2800" dirty="0" smtClean="0"/>
              <a:t>. </a:t>
            </a:r>
            <a:r>
              <a:rPr lang="ru-RU" sz="2800" dirty="0" err="1" smtClean="0"/>
              <a:t>Найбільш</a:t>
            </a:r>
            <a:r>
              <a:rPr lang="ru-RU" sz="2800" dirty="0" smtClean="0"/>
              <a:t> </a:t>
            </a:r>
            <a:r>
              <a:rPr lang="ru-RU" sz="2800" dirty="0" err="1" smtClean="0"/>
              <a:t>відомі</a:t>
            </a:r>
            <a:r>
              <a:rPr lang="ru-RU" sz="2800" dirty="0" smtClean="0"/>
              <a:t> </a:t>
            </a:r>
            <a:r>
              <a:rPr lang="ru-RU" sz="2800" dirty="0" err="1" smtClean="0"/>
              <a:t>роботи</a:t>
            </a:r>
            <a:r>
              <a:rPr lang="ru-RU" sz="2800" dirty="0" smtClean="0"/>
              <a:t> — </a:t>
            </a:r>
            <a:r>
              <a:rPr lang="ru-RU" sz="2800" dirty="0" err="1" smtClean="0"/>
              <a:t>це</a:t>
            </a:r>
            <a:r>
              <a:rPr lang="ru-RU" sz="2800" dirty="0" smtClean="0"/>
              <a:t> </a:t>
            </a:r>
            <a:r>
              <a:rPr lang="ru-RU" sz="2800" dirty="0" err="1" smtClean="0"/>
              <a:t>серія</a:t>
            </a:r>
            <a:r>
              <a:rPr lang="ru-RU" sz="2800" dirty="0" smtClean="0"/>
              <a:t> книг про </a:t>
            </a:r>
            <a:r>
              <a:rPr lang="ru-RU" sz="2800" dirty="0" err="1" smtClean="0"/>
              <a:t>Крестомансі</a:t>
            </a:r>
            <a:r>
              <a:rPr lang="ru-RU" sz="2800" dirty="0" smtClean="0"/>
              <a:t> (англ. </a:t>
            </a:r>
            <a:r>
              <a:rPr lang="en-US" sz="2800" dirty="0" err="1" smtClean="0"/>
              <a:t>Chrestomanci</a:t>
            </a:r>
            <a:r>
              <a:rPr lang="en-US" sz="2800" dirty="0" smtClean="0"/>
              <a:t>) </a:t>
            </a:r>
            <a:r>
              <a:rPr lang="ru-RU" sz="2800" dirty="0" smtClean="0"/>
              <a:t>і роман «</a:t>
            </a:r>
            <a:r>
              <a:rPr lang="ru-RU" sz="2800" dirty="0" err="1" smtClean="0"/>
              <a:t>Мандрівний</a:t>
            </a:r>
            <a:r>
              <a:rPr lang="ru-RU" sz="2800" dirty="0" smtClean="0"/>
              <a:t> замок </a:t>
            </a:r>
            <a:r>
              <a:rPr lang="ru-RU" sz="2800" dirty="0" err="1" smtClean="0"/>
              <a:t>Хаула</a:t>
            </a:r>
            <a:r>
              <a:rPr lang="ru-RU" sz="2800" dirty="0" smtClean="0"/>
              <a:t>» (англ. </a:t>
            </a:r>
            <a:r>
              <a:rPr lang="en-US" sz="2800" dirty="0" smtClean="0"/>
              <a:t>Howl's Moving Castle), </a:t>
            </a:r>
            <a:r>
              <a:rPr lang="ru-RU" sz="2800" dirty="0" smtClean="0"/>
              <a:t>а </a:t>
            </a:r>
            <a:r>
              <a:rPr lang="ru-RU" sz="2800" dirty="0" err="1" smtClean="0"/>
              <a:t>також</a:t>
            </a:r>
            <a:r>
              <a:rPr lang="ru-RU" sz="2800" dirty="0" smtClean="0"/>
              <a:t> «</a:t>
            </a:r>
            <a:r>
              <a:rPr lang="ru-RU" sz="2800" dirty="0" err="1" smtClean="0"/>
              <a:t>Темний</a:t>
            </a:r>
            <a:r>
              <a:rPr lang="ru-RU" sz="2800" dirty="0" smtClean="0"/>
              <a:t> </a:t>
            </a:r>
            <a:r>
              <a:rPr lang="ru-RU" sz="2800" dirty="0" err="1" smtClean="0"/>
              <a:t>Володар</a:t>
            </a:r>
            <a:r>
              <a:rPr lang="ru-RU" sz="2800" dirty="0" smtClean="0"/>
              <a:t> </a:t>
            </a:r>
            <a:r>
              <a:rPr lang="ru-RU" sz="2800" dirty="0" err="1" smtClean="0"/>
              <a:t>Деркгольму</a:t>
            </a:r>
            <a:r>
              <a:rPr lang="ru-RU" sz="2800" dirty="0" smtClean="0"/>
              <a:t>» (англ. </a:t>
            </a:r>
            <a:r>
              <a:rPr lang="en-US" sz="2800" dirty="0" smtClean="0"/>
              <a:t>Dark Lord of </a:t>
            </a:r>
            <a:r>
              <a:rPr lang="en-US" sz="2800" dirty="0" err="1" smtClean="0"/>
              <a:t>Derkholm</a:t>
            </a:r>
            <a:r>
              <a:rPr lang="en-US" sz="2800" dirty="0" smtClean="0"/>
              <a:t>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15514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96752"/>
            <a:ext cx="691276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621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582341"/>
            <a:ext cx="66784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Джонс </a:t>
            </a:r>
            <a:r>
              <a:rPr lang="ru-RU" sz="2400" dirty="0" err="1"/>
              <a:t>народилася</a:t>
            </a:r>
            <a:r>
              <a:rPr lang="ru-RU" sz="2400" dirty="0"/>
              <a:t> 16 </a:t>
            </a:r>
            <a:r>
              <a:rPr lang="ru-RU" sz="2400" dirty="0" err="1"/>
              <a:t>серпня</a:t>
            </a:r>
            <a:r>
              <a:rPr lang="ru-RU" sz="2400" dirty="0"/>
              <a:t> 1934 року в </a:t>
            </a:r>
            <a:r>
              <a:rPr lang="ru-RU" sz="2400" dirty="0" err="1"/>
              <a:t>Приморське</a:t>
            </a:r>
            <a:r>
              <a:rPr lang="ru-RU" sz="2400" dirty="0"/>
              <a:t> </a:t>
            </a:r>
            <a:r>
              <a:rPr lang="ru-RU" sz="2400" dirty="0" err="1"/>
              <a:t>Лондоні</a:t>
            </a:r>
            <a:r>
              <a:rPr lang="ru-RU" sz="2400" dirty="0"/>
              <a:t>, в </a:t>
            </a:r>
            <a:r>
              <a:rPr lang="ru-RU" sz="2400" dirty="0" err="1"/>
              <a:t>сім'ї</a:t>
            </a:r>
            <a:r>
              <a:rPr lang="ru-RU" sz="2400" dirty="0"/>
              <a:t> </a:t>
            </a:r>
            <a:r>
              <a:rPr lang="ru-RU" sz="2400" dirty="0" err="1"/>
              <a:t>Марджорі</a:t>
            </a:r>
            <a:r>
              <a:rPr lang="ru-RU" sz="2400" dirty="0"/>
              <a:t> та </a:t>
            </a:r>
            <a:r>
              <a:rPr lang="ru-RU" sz="2400" dirty="0" err="1"/>
              <a:t>Річарда</a:t>
            </a:r>
            <a:r>
              <a:rPr lang="ru-RU" sz="2400" dirty="0"/>
              <a:t> </a:t>
            </a:r>
            <a:r>
              <a:rPr lang="ru-RU" sz="2400" dirty="0" err="1"/>
              <a:t>Джонсів</a:t>
            </a:r>
            <a:r>
              <a:rPr lang="ru-RU" sz="2400" dirty="0"/>
              <a:t>, </a:t>
            </a:r>
            <a:r>
              <a:rPr lang="ru-RU" sz="2400" dirty="0" err="1"/>
              <a:t>обидва</a:t>
            </a:r>
            <a:r>
              <a:rPr lang="ru-RU" sz="2400" dirty="0"/>
              <a:t> </a:t>
            </a:r>
            <a:r>
              <a:rPr lang="ru-RU" sz="2400" dirty="0" err="1"/>
              <a:t>були</a:t>
            </a:r>
            <a:r>
              <a:rPr lang="ru-RU" sz="2400" dirty="0"/>
              <a:t> </a:t>
            </a:r>
            <a:r>
              <a:rPr lang="ru-RU" sz="2400" dirty="0" err="1"/>
              <a:t>вчителями</a:t>
            </a:r>
            <a:r>
              <a:rPr lang="ru-RU" sz="2400" dirty="0"/>
              <a:t>. Коли </a:t>
            </a:r>
            <a:r>
              <a:rPr lang="ru-RU" sz="2400" dirty="0" err="1"/>
              <a:t>почалася</a:t>
            </a:r>
            <a:r>
              <a:rPr lang="ru-RU" sz="2400" dirty="0"/>
              <a:t> Друга </a:t>
            </a:r>
            <a:r>
              <a:rPr lang="ru-RU" sz="2400" dirty="0" err="1"/>
              <a:t>світова</a:t>
            </a:r>
            <a:r>
              <a:rPr lang="ru-RU" sz="2400" dirty="0"/>
              <a:t> </a:t>
            </a:r>
            <a:r>
              <a:rPr lang="ru-RU" sz="2400" dirty="0" err="1"/>
              <a:t>війна</a:t>
            </a:r>
            <a:r>
              <a:rPr lang="ru-RU" sz="2400" dirty="0"/>
              <a:t>, </a:t>
            </a:r>
            <a:r>
              <a:rPr lang="ru-RU" sz="2400" dirty="0" err="1"/>
              <a:t>була</a:t>
            </a:r>
            <a:r>
              <a:rPr lang="ru-RU" sz="2400" dirty="0"/>
              <a:t> </a:t>
            </a:r>
            <a:r>
              <a:rPr lang="ru-RU" sz="2400" dirty="0" err="1"/>
              <a:t>евакуйована</a:t>
            </a:r>
            <a:r>
              <a:rPr lang="ru-RU" sz="2400" dirty="0"/>
              <a:t> в </a:t>
            </a:r>
            <a:r>
              <a:rPr lang="ru-RU" sz="2400" dirty="0" err="1"/>
              <a:t>Уельс</a:t>
            </a:r>
            <a:r>
              <a:rPr lang="ru-RU" sz="2400" dirty="0"/>
              <a:t>.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сім'я</a:t>
            </a:r>
            <a:r>
              <a:rPr lang="ru-RU" sz="2400" dirty="0"/>
              <a:t> </a:t>
            </a:r>
            <a:r>
              <a:rPr lang="ru-RU" sz="2400" dirty="0" err="1"/>
              <a:t>кілька</a:t>
            </a:r>
            <a:r>
              <a:rPr lang="ru-RU" sz="2400" dirty="0"/>
              <a:t> </a:t>
            </a:r>
            <a:r>
              <a:rPr lang="ru-RU" sz="2400" dirty="0" err="1"/>
              <a:t>разів</a:t>
            </a:r>
            <a:r>
              <a:rPr lang="ru-RU" sz="2400" dirty="0"/>
              <a:t> </a:t>
            </a:r>
            <a:r>
              <a:rPr lang="ru-RU" sz="2400" dirty="0" err="1"/>
              <a:t>переїжджала</a:t>
            </a:r>
            <a:r>
              <a:rPr lang="ru-RU" sz="2400" dirty="0"/>
              <a:t> — </a:t>
            </a:r>
            <a:r>
              <a:rPr lang="ru-RU" sz="2400" dirty="0" err="1"/>
              <a:t>Коністон</a:t>
            </a:r>
            <a:r>
              <a:rPr lang="ru-RU" sz="2400" dirty="0"/>
              <a:t> (англ. </a:t>
            </a:r>
            <a:r>
              <a:rPr lang="en-US" sz="2400" dirty="0"/>
              <a:t>Coniston Water), </a:t>
            </a:r>
            <a:r>
              <a:rPr lang="ru-RU" sz="2400" dirty="0"/>
              <a:t>Йорк, — </a:t>
            </a:r>
            <a:r>
              <a:rPr lang="ru-RU" sz="2400" dirty="0" err="1"/>
              <a:t>поверталася</a:t>
            </a:r>
            <a:r>
              <a:rPr lang="ru-RU" sz="2400" dirty="0"/>
              <a:t> назад в Лондон, </a:t>
            </a:r>
            <a:r>
              <a:rPr lang="ru-RU" sz="2400" dirty="0" err="1"/>
              <a:t>поки</a:t>
            </a:r>
            <a:r>
              <a:rPr lang="ru-RU" sz="2400" dirty="0"/>
              <a:t> в 1943 не </a:t>
            </a:r>
            <a:r>
              <a:rPr lang="ru-RU" sz="2400" dirty="0" err="1"/>
              <a:t>осіла</a:t>
            </a:r>
            <a:r>
              <a:rPr lang="ru-RU" sz="2400" dirty="0"/>
              <a:t> в </a:t>
            </a:r>
            <a:r>
              <a:rPr lang="ru-RU" sz="2400" dirty="0" err="1"/>
              <a:t>місті</a:t>
            </a:r>
            <a:r>
              <a:rPr lang="ru-RU" sz="2400" dirty="0"/>
              <a:t> </a:t>
            </a:r>
            <a:r>
              <a:rPr lang="ru-RU" sz="2400" dirty="0" err="1"/>
              <a:t>Такстед</a:t>
            </a:r>
            <a:r>
              <a:rPr lang="ru-RU" sz="2400" dirty="0"/>
              <a:t> (</a:t>
            </a:r>
            <a:r>
              <a:rPr lang="en-US" sz="2400" dirty="0" err="1"/>
              <a:t>Thaxted</a:t>
            </a:r>
            <a:r>
              <a:rPr lang="en-US" sz="2400" dirty="0"/>
              <a:t>), </a:t>
            </a:r>
            <a:r>
              <a:rPr lang="ru-RU" sz="2400" dirty="0" err="1"/>
              <a:t>Ессекс</a:t>
            </a:r>
            <a:r>
              <a:rPr lang="ru-RU" sz="2400" dirty="0"/>
              <a:t>. Там і </a:t>
            </a:r>
            <a:r>
              <a:rPr lang="ru-RU" sz="2400" dirty="0" err="1"/>
              <a:t>пройшло</a:t>
            </a:r>
            <a:r>
              <a:rPr lang="ru-RU" sz="2400" dirty="0"/>
              <a:t> </a:t>
            </a:r>
            <a:r>
              <a:rPr lang="ru-RU" sz="2400" dirty="0" err="1"/>
              <a:t>дитинство</a:t>
            </a:r>
            <a:r>
              <a:rPr lang="ru-RU" sz="2400" dirty="0"/>
              <a:t> Джонс: вона і </a:t>
            </a:r>
            <a:r>
              <a:rPr lang="ru-RU" sz="2400" dirty="0" err="1"/>
              <a:t>дві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молодші</a:t>
            </a:r>
            <a:r>
              <a:rPr lang="ru-RU" sz="2400" dirty="0"/>
              <a:t> </a:t>
            </a:r>
            <a:r>
              <a:rPr lang="ru-RU" sz="2400" dirty="0" err="1"/>
              <a:t>сестри</a:t>
            </a:r>
            <a:r>
              <a:rPr lang="ru-RU" sz="2400" dirty="0"/>
              <a:t> </a:t>
            </a:r>
            <a:r>
              <a:rPr lang="ru-RU" sz="2400" dirty="0" err="1"/>
              <a:t>Урсулла</a:t>
            </a:r>
            <a:r>
              <a:rPr lang="ru-RU" sz="2400" dirty="0"/>
              <a:t> і </a:t>
            </a:r>
            <a:r>
              <a:rPr lang="ru-RU" sz="2400" dirty="0" err="1"/>
              <a:t>Ізобель</a:t>
            </a:r>
            <a:r>
              <a:rPr lang="ru-RU" sz="2400" dirty="0"/>
              <a:t> (</a:t>
            </a:r>
            <a:r>
              <a:rPr lang="ru-RU" sz="2400" dirty="0" err="1"/>
              <a:t>що</a:t>
            </a:r>
            <a:r>
              <a:rPr lang="ru-RU" sz="2400" dirty="0"/>
              <a:t> стала </a:t>
            </a:r>
            <a:r>
              <a:rPr lang="ru-RU" sz="2400" dirty="0" err="1"/>
              <a:t>потім</a:t>
            </a:r>
            <a:r>
              <a:rPr lang="ru-RU" sz="2400" dirty="0"/>
              <a:t> </a:t>
            </a:r>
            <a:r>
              <a:rPr lang="ru-RU" sz="2400" dirty="0" err="1"/>
              <a:t>професором</a:t>
            </a:r>
            <a:r>
              <a:rPr lang="ru-RU" sz="2400" dirty="0"/>
              <a:t> </a:t>
            </a:r>
            <a:r>
              <a:rPr lang="ru-RU" sz="2400" dirty="0" err="1"/>
              <a:t>Ізобель</a:t>
            </a:r>
            <a:r>
              <a:rPr lang="ru-RU" sz="2400" dirty="0"/>
              <a:t> </a:t>
            </a:r>
            <a:r>
              <a:rPr lang="ru-RU" sz="2400" dirty="0" err="1"/>
              <a:t>Армстронг</a:t>
            </a:r>
            <a:r>
              <a:rPr lang="ru-RU" sz="2400" dirty="0"/>
              <a:t>, </a:t>
            </a:r>
            <a:r>
              <a:rPr lang="ru-RU" sz="2400" dirty="0" err="1"/>
              <a:t>літературним</a:t>
            </a:r>
            <a:r>
              <a:rPr lang="ru-RU" sz="2400" dirty="0"/>
              <a:t> критиком) </a:t>
            </a:r>
            <a:r>
              <a:rPr lang="ru-RU" sz="2400" dirty="0" err="1"/>
              <a:t>були</a:t>
            </a:r>
            <a:r>
              <a:rPr lang="ru-RU" sz="2400" dirty="0"/>
              <a:t> </a:t>
            </a:r>
            <a:r>
              <a:rPr lang="ru-RU" sz="2400" dirty="0" err="1"/>
              <a:t>надані</a:t>
            </a:r>
            <a:r>
              <a:rPr lang="ru-RU" sz="2400" dirty="0"/>
              <a:t> </a:t>
            </a:r>
            <a:r>
              <a:rPr lang="ru-RU" sz="2400" dirty="0" err="1"/>
              <a:t>самі</a:t>
            </a:r>
            <a:r>
              <a:rPr lang="ru-RU" sz="2400" dirty="0"/>
              <a:t> </a:t>
            </a:r>
            <a:r>
              <a:rPr lang="ru-RU" sz="2400" dirty="0" err="1" smtClean="0"/>
              <a:t>собі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9785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28800"/>
            <a:ext cx="727105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445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17714"/>
            <a:ext cx="4637482" cy="684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924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85437" y="1556792"/>
            <a:ext cx="63904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800" dirty="0" err="1"/>
              <a:t>Закінчивши</a:t>
            </a:r>
            <a:r>
              <a:rPr lang="ru-RU" sz="2800" dirty="0"/>
              <a:t> школу, у 1953 вступила до </a:t>
            </a:r>
            <a:r>
              <a:rPr lang="ru-RU" sz="2800" dirty="0" err="1"/>
              <a:t>коледжу</a:t>
            </a:r>
            <a:r>
              <a:rPr lang="ru-RU" sz="2800" dirty="0"/>
              <a:t> св. Анни при </a:t>
            </a:r>
            <a:r>
              <a:rPr lang="ru-RU" sz="2800" dirty="0" err="1"/>
              <a:t>Оксфорді</a:t>
            </a:r>
            <a:r>
              <a:rPr lang="ru-RU" sz="2800" dirty="0"/>
              <a:t>, де </a:t>
            </a:r>
            <a:r>
              <a:rPr lang="ru-RU" sz="2800" dirty="0" err="1"/>
              <a:t>вивчала</a:t>
            </a:r>
            <a:r>
              <a:rPr lang="ru-RU" sz="2800" dirty="0"/>
              <a:t> </a:t>
            </a:r>
            <a:r>
              <a:rPr lang="ru-RU" sz="2800" dirty="0" err="1"/>
              <a:t>англійську</a:t>
            </a:r>
            <a:r>
              <a:rPr lang="ru-RU" sz="2800" dirty="0"/>
              <a:t> </a:t>
            </a:r>
            <a:r>
              <a:rPr lang="ru-RU" sz="2800" dirty="0" err="1"/>
              <a:t>мову</a:t>
            </a:r>
            <a:r>
              <a:rPr lang="ru-RU" sz="2800" dirty="0"/>
              <a:t>. Джонс </a:t>
            </a:r>
            <a:r>
              <a:rPr lang="ru-RU" sz="2800" dirty="0" err="1"/>
              <a:t>відвідувала</a:t>
            </a:r>
            <a:r>
              <a:rPr lang="ru-RU" sz="2800" dirty="0"/>
              <a:t> </a:t>
            </a:r>
            <a:r>
              <a:rPr lang="ru-RU" sz="2800" dirty="0" err="1"/>
              <a:t>лекції</a:t>
            </a:r>
            <a:r>
              <a:rPr lang="ru-RU" sz="2800" dirty="0"/>
              <a:t> К. С. </a:t>
            </a:r>
            <a:r>
              <a:rPr lang="ru-RU" sz="2800" dirty="0" err="1"/>
              <a:t>Льюїса</a:t>
            </a:r>
            <a:r>
              <a:rPr lang="ru-RU" sz="2800" dirty="0"/>
              <a:t> і Джона Р. Р. </a:t>
            </a:r>
            <a:r>
              <a:rPr lang="ru-RU" sz="2800" dirty="0" err="1"/>
              <a:t>Толкіна</a:t>
            </a:r>
            <a:r>
              <a:rPr lang="ru-RU" sz="2800" dirty="0"/>
              <a:t>. Завершивши </a:t>
            </a:r>
            <a:r>
              <a:rPr lang="ru-RU" sz="2800" dirty="0" err="1"/>
              <a:t>навчання</a:t>
            </a:r>
            <a:r>
              <a:rPr lang="ru-RU" sz="2800" dirty="0"/>
              <a:t> в 1956, </a:t>
            </a:r>
            <a:r>
              <a:rPr lang="ru-RU" sz="2800" dirty="0" err="1"/>
              <a:t>вийшла</a:t>
            </a:r>
            <a:r>
              <a:rPr lang="ru-RU" sz="2800" dirty="0"/>
              <a:t> </a:t>
            </a:r>
            <a:r>
              <a:rPr lang="ru-RU" sz="2800" dirty="0" err="1"/>
              <a:t>заміж</a:t>
            </a:r>
            <a:r>
              <a:rPr lang="ru-RU" sz="2800" dirty="0"/>
              <a:t> за Джона </a:t>
            </a:r>
            <a:r>
              <a:rPr lang="ru-RU" sz="2800" dirty="0" err="1"/>
              <a:t>Барроу</a:t>
            </a:r>
            <a:r>
              <a:rPr lang="ru-RU" sz="2800" dirty="0"/>
              <a:t>, </a:t>
            </a:r>
            <a:r>
              <a:rPr lang="ru-RU" sz="2800" dirty="0" err="1"/>
              <a:t>фахівця</a:t>
            </a:r>
            <a:r>
              <a:rPr lang="ru-RU" sz="2800" dirty="0"/>
              <a:t> з </a:t>
            </a:r>
            <a:r>
              <a:rPr lang="ru-RU" sz="2800" dirty="0" err="1"/>
              <a:t>середньовічнної</a:t>
            </a:r>
            <a:r>
              <a:rPr lang="ru-RU" sz="2800" dirty="0"/>
              <a:t> </a:t>
            </a:r>
            <a:r>
              <a:rPr lang="ru-RU" sz="2800" dirty="0" err="1"/>
              <a:t>літератури</a:t>
            </a:r>
            <a:r>
              <a:rPr lang="ru-RU" sz="2800" dirty="0"/>
              <a:t>. Вони </a:t>
            </a:r>
            <a:r>
              <a:rPr lang="ru-RU" sz="2800" dirty="0" err="1"/>
              <a:t>недовго</a:t>
            </a:r>
            <a:r>
              <a:rPr lang="ru-RU" sz="2800" dirty="0"/>
              <a:t> жили в </a:t>
            </a:r>
            <a:r>
              <a:rPr lang="ru-RU" sz="2800" dirty="0" err="1"/>
              <a:t>Лондоні</a:t>
            </a:r>
            <a:r>
              <a:rPr lang="ru-RU" sz="2800" dirty="0"/>
              <a:t>, </a:t>
            </a:r>
            <a:r>
              <a:rPr lang="ru-RU" sz="2800" dirty="0" err="1"/>
              <a:t>потім</a:t>
            </a:r>
            <a:r>
              <a:rPr lang="ru-RU" sz="2800" dirty="0"/>
              <a:t> </a:t>
            </a:r>
            <a:r>
              <a:rPr lang="ru-RU" sz="2800" dirty="0" err="1"/>
              <a:t>повернулися</a:t>
            </a:r>
            <a:r>
              <a:rPr lang="ru-RU" sz="2800" dirty="0"/>
              <a:t> назад в Оксфорд і, </a:t>
            </a:r>
            <a:r>
              <a:rPr lang="ru-RU" sz="2800" dirty="0" err="1"/>
              <a:t>нарешті</a:t>
            </a:r>
            <a:r>
              <a:rPr lang="ru-RU" sz="2800" dirty="0"/>
              <a:t>, у 1976 </a:t>
            </a:r>
            <a:r>
              <a:rPr lang="ru-RU" sz="2800" dirty="0" err="1"/>
              <a:t>переїхали</a:t>
            </a:r>
            <a:r>
              <a:rPr lang="ru-RU" sz="2800" dirty="0"/>
              <a:t> в </a:t>
            </a:r>
            <a:r>
              <a:rPr lang="ru-RU" sz="2800" dirty="0" err="1"/>
              <a:t>Брістоль</a:t>
            </a:r>
            <a:r>
              <a:rPr lang="ru-RU" sz="2800" dirty="0"/>
              <a:t>. У них три сини: </a:t>
            </a:r>
            <a:r>
              <a:rPr lang="ru-RU" sz="2800" dirty="0" err="1"/>
              <a:t>Річард</a:t>
            </a:r>
            <a:r>
              <a:rPr lang="ru-RU" sz="2800" dirty="0"/>
              <a:t>, Майкл і </a:t>
            </a:r>
            <a:r>
              <a:rPr lang="ru-RU" sz="2800" dirty="0" err="1"/>
              <a:t>Колін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40912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40152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9798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duga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Raduga</Template>
  <TotalTime>47</TotalTime>
  <Words>818</Words>
  <Application>Microsoft Office PowerPoint</Application>
  <PresentationFormat>Экран (4:3)</PresentationFormat>
  <Paragraphs>46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Raduga</vt:lpstr>
      <vt:lpstr>Діана Вінн Джонс</vt:lpstr>
      <vt:lpstr>Речі, які ми звикли розглядати як міф або казку,  у великій кількості присутні в  житті людей.  Діана Вінн Джонс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 К</dc:creator>
  <cp:lastModifiedBy>Валентина К</cp:lastModifiedBy>
  <cp:revision>5</cp:revision>
  <dcterms:created xsi:type="dcterms:W3CDTF">2016-05-06T07:25:00Z</dcterms:created>
  <dcterms:modified xsi:type="dcterms:W3CDTF">2016-05-06T08:24:54Z</dcterms:modified>
</cp:coreProperties>
</file>