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1" r:id="rId6"/>
    <p:sldId id="263" r:id="rId7"/>
    <p:sldId id="265" r:id="rId8"/>
    <p:sldId id="264" r:id="rId9"/>
    <p:sldId id="259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B0B5E1-9F7D-4461-879E-B3A89A9F5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862E66-4D87-42E3-B866-5CD09762924C}" type="datetimeFigureOut">
              <a:rPr lang="ru-RU" smtClean="0"/>
              <a:pPr/>
              <a:t>21.10.2011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7543800" cy="3071834"/>
          </a:xfrm>
        </p:spPr>
        <p:txBody>
          <a:bodyPr/>
          <a:lstStyle/>
          <a:p>
            <a:pPr algn="ctr"/>
            <a:r>
              <a:rPr lang="uk-UA" b="1" dirty="0" smtClean="0"/>
              <a:t>Стани середньовічного суспільства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15497" y="32443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6286520"/>
            <a:ext cx="215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Певцы и музыканты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0630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5929330"/>
            <a:ext cx="186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Сельские жители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6927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5857892"/>
            <a:ext cx="401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Представители различных сословий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3348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86050" y="6143644"/>
            <a:ext cx="401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Представители различных сословий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692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926224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86182" y="6072206"/>
            <a:ext cx="845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5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4810" y="6143644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Воины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907478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6072206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Воины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1974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5715016"/>
            <a:ext cx="228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Рыцари, оруженосцы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0886" y="857232"/>
            <a:ext cx="91848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6072206"/>
            <a:ext cx="173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Господа и дамы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</TotalTime>
  <Words>24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Adjacency</vt:lpstr>
      <vt:lpstr>Стани середньовічного суспільства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Стани середньовічного суспільства</dc:title>
  <dc:creator>User</dc:creator>
  <cp:lastModifiedBy>User</cp:lastModifiedBy>
  <cp:revision>2</cp:revision>
  <dcterms:created xsi:type="dcterms:W3CDTF">2011-10-14T13:03:41Z</dcterms:created>
  <dcterms:modified xsi:type="dcterms:W3CDTF">2011-10-21T08:21:58Z</dcterms:modified>
</cp:coreProperties>
</file>