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82" r:id="rId3"/>
    <p:sldId id="285" r:id="rId4"/>
    <p:sldId id="292" r:id="rId5"/>
    <p:sldId id="280" r:id="rId6"/>
    <p:sldId id="279" r:id="rId7"/>
    <p:sldId id="284" r:id="rId8"/>
    <p:sldId id="288" r:id="rId9"/>
    <p:sldId id="289" r:id="rId10"/>
    <p:sldId id="290" r:id="rId11"/>
    <p:sldId id="291" r:id="rId12"/>
    <p:sldId id="281" r:id="rId13"/>
    <p:sldId id="276" r:id="rId14"/>
    <p:sldId id="277" r:id="rId15"/>
    <p:sldId id="257" r:id="rId16"/>
    <p:sldId id="271" r:id="rId17"/>
    <p:sldId id="274" r:id="rId18"/>
    <p:sldId id="278" r:id="rId19"/>
    <p:sldId id="272" r:id="rId20"/>
    <p:sldId id="275" r:id="rId21"/>
    <p:sldId id="258" r:id="rId22"/>
    <p:sldId id="259" r:id="rId23"/>
    <p:sldId id="260" r:id="rId24"/>
    <p:sldId id="269" r:id="rId25"/>
    <p:sldId id="270" r:id="rId26"/>
    <p:sldId id="264" r:id="rId27"/>
    <p:sldId id="261" r:id="rId28"/>
    <p:sldId id="262" r:id="rId29"/>
    <p:sldId id="263" r:id="rId30"/>
    <p:sldId id="265" r:id="rId31"/>
    <p:sldId id="266" r:id="rId32"/>
    <p:sldId id="26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F171A-94CF-4F1B-9DBA-EB64E5324DC6}" type="datetimeFigureOut">
              <a:rPr lang="ru-RU" smtClean="0"/>
              <a:pPr/>
              <a:t>14.10.2011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7A8842-FD9B-4E60-9041-E1877694D4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F171A-94CF-4F1B-9DBA-EB64E5324DC6}" type="datetimeFigureOut">
              <a:rPr lang="ru-RU" smtClean="0"/>
              <a:pPr/>
              <a:t>14.10.2011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8842-FD9B-4E60-9041-E1877694D4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F171A-94CF-4F1B-9DBA-EB64E5324DC6}" type="datetimeFigureOut">
              <a:rPr lang="ru-RU" smtClean="0"/>
              <a:pPr/>
              <a:t>14.10.2011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8842-FD9B-4E60-9041-E1877694D4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AF171A-94CF-4F1B-9DBA-EB64E5324DC6}" type="datetimeFigureOut">
              <a:rPr lang="ru-RU" smtClean="0"/>
              <a:pPr/>
              <a:t>14.10.2011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4F7A8842-FD9B-4E60-9041-E1877694D4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F171A-94CF-4F1B-9DBA-EB64E5324DC6}" type="datetimeFigureOut">
              <a:rPr lang="ru-RU" smtClean="0"/>
              <a:pPr/>
              <a:t>14.10.2011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8842-FD9B-4E60-9041-E1877694D4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F171A-94CF-4F1B-9DBA-EB64E5324DC6}" type="datetimeFigureOut">
              <a:rPr lang="ru-RU" smtClean="0"/>
              <a:pPr/>
              <a:t>14.10.2011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8842-FD9B-4E60-9041-E1877694D4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8842-FD9B-4E60-9041-E1877694D4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F171A-94CF-4F1B-9DBA-EB64E5324DC6}" type="datetimeFigureOut">
              <a:rPr lang="ru-RU" smtClean="0"/>
              <a:pPr/>
              <a:t>14.10.2011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F171A-94CF-4F1B-9DBA-EB64E5324DC6}" type="datetimeFigureOut">
              <a:rPr lang="ru-RU" smtClean="0"/>
              <a:pPr/>
              <a:t>14.10.2011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8842-FD9B-4E60-9041-E1877694D4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F171A-94CF-4F1B-9DBA-EB64E5324DC6}" type="datetimeFigureOut">
              <a:rPr lang="ru-RU" smtClean="0"/>
              <a:pPr/>
              <a:t>14.10.2011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A8842-FD9B-4E60-9041-E1877694D4E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4AF171A-94CF-4F1B-9DBA-EB64E5324DC6}" type="datetimeFigureOut">
              <a:rPr lang="ru-RU" smtClean="0"/>
              <a:pPr/>
              <a:t>14.10.2011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F7A8842-FD9B-4E60-9041-E1877694D4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F171A-94CF-4F1B-9DBA-EB64E5324DC6}" type="datetimeFigureOut">
              <a:rPr lang="ru-RU" smtClean="0"/>
              <a:pPr/>
              <a:t>14.10.2011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F7A8842-FD9B-4E60-9041-E1877694D4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4AF171A-94CF-4F1B-9DBA-EB64E5324DC6}" type="datetimeFigureOut">
              <a:rPr lang="ru-RU" smtClean="0"/>
              <a:pPr/>
              <a:t>14.10.2011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4F7A8842-FD9B-4E60-9041-E1877694D4E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8000" b="1" dirty="0" smtClean="0"/>
              <a:t>Середньовічний одяг</a:t>
            </a:r>
            <a:endParaRPr lang="ru-RU" sz="8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144000" cy="5132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285984" y="60007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Молодые люди благородного сословия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642918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357554" y="6143644"/>
            <a:ext cx="2196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Придворные дамы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786050" cy="660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143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214290"/>
            <a:ext cx="7500990" cy="6420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59018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659423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297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559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10414" cy="516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357554" y="6000768"/>
            <a:ext cx="21142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Франки </a:t>
            </a:r>
            <a:r>
              <a:rPr lang="en-US" dirty="0" smtClean="0"/>
              <a:t>VII - IX </a:t>
            </a:r>
            <a:r>
              <a:rPr lang="ru-RU" dirty="0" smtClean="0"/>
              <a:t>вв.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559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851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497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18142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554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43372" cy="6837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43372" cy="6837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4786314" cy="6916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714356"/>
            <a:ext cx="8429684" cy="566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7482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571480"/>
            <a:ext cx="9170596" cy="4866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00430" y="5929330"/>
            <a:ext cx="1176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IX - XI </a:t>
            </a:r>
            <a:r>
              <a:rPr lang="ru-RU" dirty="0" smtClean="0"/>
              <a:t>вв.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6372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7093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857232"/>
            <a:ext cx="8994931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357554" y="6072206"/>
            <a:ext cx="1254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X - XIII </a:t>
            </a:r>
            <a:r>
              <a:rPr lang="ru-RU" dirty="0" smtClean="0"/>
              <a:t>вв.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863606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285852" y="5786454"/>
            <a:ext cx="70008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Воротник-капюшон. 7 - 13. Английская 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одежда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XIV в.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0941" y="500042"/>
            <a:ext cx="8733059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214678" y="6072206"/>
            <a:ext cx="25539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Одежда</a:t>
            </a:r>
            <a:r>
              <a:rPr lang="ru-RU" dirty="0" smtClean="0"/>
              <a:t> придворных. 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85794"/>
            <a:ext cx="9275864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00430" y="5857892"/>
            <a:ext cx="1258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XI - XII </a:t>
            </a:r>
            <a:r>
              <a:rPr lang="ru-RU" dirty="0" smtClean="0"/>
              <a:t>вв.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098236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295547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571868" y="6143644"/>
            <a:ext cx="2367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Одежда придворных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249</TotalTime>
  <Words>41</Words>
  <Application>Microsoft Office PowerPoint</Application>
  <PresentationFormat>Экран (4:3)</PresentationFormat>
  <Paragraphs>10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Бумажная</vt:lpstr>
      <vt:lpstr>Середньовічний одяг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Середньовічний одяг</dc:title>
  <dc:creator>User</dc:creator>
  <cp:lastModifiedBy>User</cp:lastModifiedBy>
  <cp:revision>5</cp:revision>
  <dcterms:created xsi:type="dcterms:W3CDTF">2011-10-13T19:03:06Z</dcterms:created>
  <dcterms:modified xsi:type="dcterms:W3CDTF">2011-10-14T13:19:45Z</dcterms:modified>
</cp:coreProperties>
</file>