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5" r:id="rId4"/>
    <p:sldId id="292" r:id="rId5"/>
    <p:sldId id="280" r:id="rId6"/>
    <p:sldId id="279" r:id="rId7"/>
    <p:sldId id="284" r:id="rId8"/>
    <p:sldId id="288" r:id="rId9"/>
    <p:sldId id="289" r:id="rId10"/>
    <p:sldId id="290" r:id="rId11"/>
    <p:sldId id="291" r:id="rId12"/>
    <p:sldId id="281" r:id="rId13"/>
    <p:sldId id="276" r:id="rId14"/>
    <p:sldId id="277" r:id="rId15"/>
    <p:sldId id="257" r:id="rId16"/>
    <p:sldId id="271" r:id="rId17"/>
    <p:sldId id="274" r:id="rId18"/>
    <p:sldId id="278" r:id="rId19"/>
    <p:sldId id="272" r:id="rId20"/>
    <p:sldId id="275" r:id="rId21"/>
    <p:sldId id="258" r:id="rId22"/>
    <p:sldId id="259" r:id="rId23"/>
    <p:sldId id="260" r:id="rId24"/>
    <p:sldId id="269" r:id="rId25"/>
    <p:sldId id="270" r:id="rId26"/>
    <p:sldId id="264" r:id="rId27"/>
    <p:sldId id="261" r:id="rId28"/>
    <p:sldId id="262" r:id="rId29"/>
    <p:sldId id="263" r:id="rId30"/>
    <p:sldId id="265" r:id="rId31"/>
    <p:sldId id="266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AF171A-94CF-4F1B-9DBA-EB64E5324DC6}" type="datetimeFigureOut">
              <a:rPr lang="ru-RU" smtClean="0"/>
              <a:pPr/>
              <a:t>14.10.2011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7A8842-FD9B-4E60-9041-E1877694D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000" b="1" dirty="0" smtClean="0"/>
              <a:t>Середньовічний одяг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Молодые люди благородного сословия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6143644"/>
            <a:ext cx="219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Придворные дамы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66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00990" cy="64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0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59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5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10414" cy="51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6000768"/>
            <a:ext cx="211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Франки </a:t>
            </a:r>
            <a:r>
              <a:rPr lang="en-US" dirty="0" smtClean="0"/>
              <a:t>VII - IX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5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5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9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81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5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3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683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691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429684" cy="56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70596" cy="48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5929330"/>
            <a:ext cx="117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IX - XI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7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0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57232"/>
            <a:ext cx="89949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6072206"/>
            <a:ext cx="125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 - XIII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360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5786454"/>
            <a:ext cx="7000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Воротник-капюшон. 7 - 13. Английская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одежда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XIV 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941" y="500042"/>
            <a:ext cx="87330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6072206"/>
            <a:ext cx="2553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Одежда</a:t>
            </a:r>
            <a:r>
              <a:rPr lang="ru-RU" dirty="0" smtClean="0"/>
              <a:t> придворных.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2758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5857892"/>
            <a:ext cx="125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XI - XII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982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29554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6143644"/>
            <a:ext cx="2367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Одежда придворных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41</Words>
  <Application>Microsoft Office PowerPoint</Application>
  <PresentationFormat>Экран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Середньовічний одяг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Середньовічний одяг</dc:title>
  <dc:creator>User</dc:creator>
  <cp:lastModifiedBy>User</cp:lastModifiedBy>
  <cp:revision>5</cp:revision>
  <dcterms:created xsi:type="dcterms:W3CDTF">2011-10-13T19:03:06Z</dcterms:created>
  <dcterms:modified xsi:type="dcterms:W3CDTF">2011-10-14T13:19:45Z</dcterms:modified>
</cp:coreProperties>
</file>