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705F06-9687-47AB-9D06-D0CDB8E5E17E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492077-B991-47D3-B9F6-5E694156E7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35743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/>
              <a:t>Житло середньовіччя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02" y="214290"/>
            <a:ext cx="909819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Сам готический стиль, породив развитие ремесел, </a:t>
            </a:r>
            <a:r>
              <a:rPr lang="ru-RU" b="1" dirty="0" err="1" smtClean="0"/>
              <a:t>впоследствиипочти</a:t>
            </a:r>
            <a:r>
              <a:rPr lang="ru-RU" b="1" dirty="0" smtClean="0"/>
              <a:t> не использовался, т.к. человечество вновь обращается к античному искусству- в Италии начинается период Возрождения. </a:t>
            </a:r>
          </a:p>
          <a:p>
            <a:pPr algn="ctr"/>
            <a:r>
              <a:rPr lang="ru-RU" b="1" dirty="0" smtClean="0"/>
              <a:t>В противоположность устремленным ввысь линиям </a:t>
            </a:r>
            <a:r>
              <a:rPr lang="ru-RU" b="1" dirty="0" err="1" smtClean="0"/>
              <a:t>готики,в</a:t>
            </a:r>
            <a:r>
              <a:rPr lang="ru-RU" b="1" dirty="0" smtClean="0"/>
              <a:t> архитектуре, а вслед за ней и в мебели, возвращаются спокойные и </a:t>
            </a:r>
            <a:r>
              <a:rPr lang="ru-RU" b="1" dirty="0" err="1" smtClean="0"/>
              <a:t>удобныегоризонтальные</a:t>
            </a:r>
            <a:r>
              <a:rPr lang="ru-RU" b="1" dirty="0" smtClean="0"/>
              <a:t> формы. Пространство жилого дома стали делить на зоны, в </a:t>
            </a:r>
            <a:r>
              <a:rPr lang="ru-RU" b="1" dirty="0" err="1" smtClean="0"/>
              <a:t>отдельнуюот</a:t>
            </a:r>
            <a:r>
              <a:rPr lang="ru-RU" b="1" dirty="0" smtClean="0"/>
              <a:t> жилой зоны выделяют кухню. </a:t>
            </a:r>
            <a:br>
              <a:rPr lang="ru-RU" b="1" dirty="0" smtClean="0"/>
            </a:br>
            <a:endParaRPr lang="ru-RU" b="1" dirty="0" smtClean="0"/>
          </a:p>
          <a:p>
            <a:pPr algn="ctr"/>
            <a:r>
              <a:rPr lang="ru-RU" b="1" dirty="0" smtClean="0"/>
              <a:t>В домах зажиточных горожан появляются кабинеты для </a:t>
            </a:r>
            <a:r>
              <a:rPr lang="ru-RU" b="1" dirty="0" err="1" smtClean="0"/>
              <a:t>хозяина.Цветовое</a:t>
            </a:r>
            <a:r>
              <a:rPr lang="ru-RU" b="1" dirty="0" smtClean="0"/>
              <a:t> решение их спокойное, светлые стены, темная удобная мебель. </a:t>
            </a:r>
            <a:r>
              <a:rPr lang="ru-RU" b="1" dirty="0" err="1" smtClean="0"/>
              <a:t>Наокнах</a:t>
            </a:r>
            <a:r>
              <a:rPr lang="ru-RU" b="1" dirty="0" smtClean="0"/>
              <a:t> появляются шторы, жалюзи от солнца и ставни для защиты жилья.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Совсем в другом стиле строятся загородные дворцы </a:t>
            </a:r>
            <a:r>
              <a:rPr lang="ru-RU" b="1" dirty="0" err="1" smtClean="0"/>
              <a:t>богачей.В</a:t>
            </a:r>
            <a:r>
              <a:rPr lang="ru-RU" b="1" dirty="0" smtClean="0"/>
              <a:t> них сказывается мода на собирание произведений античного искусства. </a:t>
            </a:r>
            <a:r>
              <a:rPr lang="ru-RU" b="1" dirty="0" err="1" smtClean="0"/>
              <a:t>Интерьерыдворцов</a:t>
            </a:r>
            <a:r>
              <a:rPr lang="ru-RU" b="1" dirty="0" smtClean="0"/>
              <a:t> украшают уцелевшие античные статуи, фрагменты мозаик, </a:t>
            </a:r>
            <a:r>
              <a:rPr lang="ru-RU" b="1" dirty="0" err="1" smtClean="0"/>
              <a:t>мраморныхрельефов</a:t>
            </a:r>
            <a:r>
              <a:rPr lang="ru-RU" b="1" dirty="0" smtClean="0"/>
              <a:t>. Во дворцах широкие стрельчатые окна, мраморные полы и </a:t>
            </a:r>
            <a:r>
              <a:rPr lang="ru-RU" b="1" dirty="0" err="1" smtClean="0"/>
              <a:t>лестницы,внутренние</a:t>
            </a:r>
            <a:r>
              <a:rPr lang="ru-RU" b="1" dirty="0" smtClean="0"/>
              <a:t> дворы с галереями, беседки в садах.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780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Итальянская мебель эпохи Возрождения, опираясь на </a:t>
            </a:r>
            <a:r>
              <a:rPr lang="ru-RU" b="1" dirty="0" err="1" smtClean="0"/>
              <a:t>античныйстиль</a:t>
            </a:r>
            <a:r>
              <a:rPr lang="ru-RU" b="1" dirty="0" smtClean="0"/>
              <a:t>, становится более легкой, подвижной, разнообразной и богато декорированной.В мебели мастера стараются сохранить естественный цвет и фактуру </a:t>
            </a:r>
            <a:r>
              <a:rPr lang="ru-RU" b="1" dirty="0" err="1" smtClean="0"/>
              <a:t>древесины,используется</a:t>
            </a:r>
            <a:r>
              <a:rPr lang="ru-RU" b="1" dirty="0" smtClean="0"/>
              <a:t> резьба, инкрустация, позолота. Из сундука развивается </a:t>
            </a:r>
            <a:r>
              <a:rPr lang="ru-RU" b="1" dirty="0" err="1" smtClean="0"/>
              <a:t>предокдивана</a:t>
            </a:r>
            <a:r>
              <a:rPr lang="ru-RU" b="1" dirty="0" smtClean="0"/>
              <a:t> - ларь-скамья с подлокотниками и спинкой. Кровать, помимо </a:t>
            </a:r>
            <a:r>
              <a:rPr lang="ru-RU" b="1" dirty="0" err="1" smtClean="0"/>
              <a:t>балдахина,имеет</a:t>
            </a:r>
            <a:r>
              <a:rPr lang="ru-RU" b="1" dirty="0" smtClean="0"/>
              <a:t> занавески. Появляются авангардные мебельные особи: стол на </a:t>
            </a:r>
            <a:r>
              <a:rPr lang="ru-RU" b="1" dirty="0" err="1" smtClean="0"/>
              <a:t>однойноге</a:t>
            </a:r>
            <a:r>
              <a:rPr lang="ru-RU" b="1" dirty="0" smtClean="0"/>
              <a:t>, табурет на трех ногах. </a:t>
            </a:r>
          </a:p>
          <a:p>
            <a:pPr algn="ctr"/>
            <a:r>
              <a:rPr lang="ru-RU" b="1" dirty="0" smtClean="0"/>
              <a:t>С эпохи Возрождения, по сути, и начинаются знакомые </a:t>
            </a:r>
            <a:r>
              <a:rPr lang="ru-RU" b="1" dirty="0" err="1" smtClean="0"/>
              <a:t>намвиды</a:t>
            </a:r>
            <a:r>
              <a:rPr lang="ru-RU" b="1" dirty="0" smtClean="0"/>
              <a:t> европейской мебели, отсюда же берут начало и приемы декорирования </a:t>
            </a:r>
            <a:r>
              <a:rPr lang="ru-RU" b="1" dirty="0" err="1" smtClean="0"/>
              <a:t>жилища,украшения</a:t>
            </a:r>
            <a:r>
              <a:rPr lang="ru-RU" b="1" dirty="0" smtClean="0"/>
              <a:t> интерьера. </a:t>
            </a:r>
          </a:p>
          <a:p>
            <a:pPr algn="ctr"/>
            <a:r>
              <a:rPr lang="ru-RU" b="1" dirty="0" smtClean="0"/>
              <a:t>Культура Средневековой Европы была своего рода шагом </a:t>
            </a:r>
            <a:r>
              <a:rPr lang="ru-RU" b="1" dirty="0" err="1" smtClean="0"/>
              <a:t>назадпо</a:t>
            </a:r>
            <a:r>
              <a:rPr lang="ru-RU" b="1" dirty="0" smtClean="0"/>
              <a:t> сравнению с античностью, однако, именно она породила великую эпоху </a:t>
            </a:r>
            <a:r>
              <a:rPr lang="ru-RU" b="1" dirty="0" err="1" smtClean="0"/>
              <a:t>Возрождения,эпоху</a:t>
            </a:r>
            <a:r>
              <a:rPr lang="ru-RU" b="1" dirty="0" smtClean="0"/>
              <a:t> научных открытий, изобретений и гениальных художественных произведений.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686800" cy="650083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Средневековье принято считать мрачным периодом в </a:t>
            </a:r>
            <a:r>
              <a:rPr lang="ru-RU" b="1" dirty="0" err="1" smtClean="0"/>
              <a:t>историиЕвропы</a:t>
            </a:r>
            <a:r>
              <a:rPr lang="ru-RU" b="1" dirty="0" smtClean="0"/>
              <a:t>. В городах быт был очень примитивен: помои выливались прямо на </a:t>
            </a:r>
            <a:r>
              <a:rPr lang="ru-RU" b="1" dirty="0" err="1" smtClean="0"/>
              <a:t>улицу,люди</a:t>
            </a:r>
            <a:r>
              <a:rPr lang="ru-RU" b="1" dirty="0" smtClean="0"/>
              <a:t> в буквальном смысле тонули в грязи (известен исторический анекдот -рыцарь утонул на главной площади в грязной луже, будучи верхом на коне).</a:t>
            </a:r>
          </a:p>
          <a:p>
            <a:pPr algn="just"/>
            <a:r>
              <a:rPr lang="ru-RU" b="1" dirty="0" smtClean="0"/>
              <a:t>Своеобразна архитектура того времени: в городах </a:t>
            </a:r>
            <a:r>
              <a:rPr lang="ru-RU" b="1" dirty="0" err="1" smtClean="0"/>
              <a:t>ремесленникии</a:t>
            </a:r>
            <a:r>
              <a:rPr lang="ru-RU" b="1" dirty="0" smtClean="0"/>
              <a:t> беднота строили дома в несколько этажей, очень близко друг к другу, </a:t>
            </a:r>
            <a:r>
              <a:rPr lang="ru-RU" b="1" dirty="0" err="1" smtClean="0"/>
              <a:t>ачтобы</a:t>
            </a:r>
            <a:r>
              <a:rPr lang="ru-RU" b="1" dirty="0" smtClean="0"/>
              <a:t> увеличить жилплощадь, достраивали козырьки над улицей, из-за </a:t>
            </a:r>
            <a:r>
              <a:rPr lang="ru-RU" b="1" dirty="0" err="1" smtClean="0"/>
              <a:t>этогоулицы</a:t>
            </a:r>
            <a:r>
              <a:rPr lang="ru-RU" b="1" dirty="0" smtClean="0"/>
              <a:t> были темные и очень узкие. Дома и улицы освещались факелами, что </a:t>
            </a:r>
            <a:r>
              <a:rPr lang="ru-RU" b="1" dirty="0" err="1" smtClean="0"/>
              <a:t>частовызывало</a:t>
            </a:r>
            <a:r>
              <a:rPr lang="ru-RU" b="1" dirty="0" smtClean="0"/>
              <a:t> пожары. </a:t>
            </a:r>
          </a:p>
          <a:p>
            <a:pPr algn="just"/>
            <a:r>
              <a:rPr lang="ru-RU" b="1" dirty="0" smtClean="0"/>
              <a:t>Богатые феодалы - от короля до баронов - строили в </a:t>
            </a:r>
            <a:r>
              <a:rPr lang="ru-RU" b="1" dirty="0" err="1" smtClean="0"/>
              <a:t>своихвладениях</a:t>
            </a:r>
            <a:r>
              <a:rPr lang="ru-RU" b="1" dirty="0" smtClean="0"/>
              <a:t> замки, каменные дома-крепости, для жилья и обороны от врага. </a:t>
            </a:r>
            <a:r>
              <a:rPr lang="ru-RU" b="1" dirty="0" err="1" smtClean="0"/>
              <a:t>Замокобносили</a:t>
            </a:r>
            <a:r>
              <a:rPr lang="ru-RU" b="1" dirty="0" smtClean="0"/>
              <a:t> толстой крепостной стеной со рвом. Жилые строения тоже </a:t>
            </a:r>
            <a:r>
              <a:rPr lang="ru-RU" b="1" dirty="0" err="1" smtClean="0"/>
              <a:t>возводилисьиз</a:t>
            </a:r>
            <a:r>
              <a:rPr lang="ru-RU" b="1" dirty="0" smtClean="0"/>
              <a:t> камня и были многокомнатными с обязательной центральной залой и </a:t>
            </a:r>
            <a:r>
              <a:rPr lang="ru-RU" b="1" dirty="0" err="1" smtClean="0"/>
              <a:t>очагом,служившей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smtClean="0"/>
              <a:t> гостиной и столовой. Внутреннее убранство дома было </a:t>
            </a:r>
            <a:r>
              <a:rPr lang="ru-RU" b="1" dirty="0" err="1" smtClean="0"/>
              <a:t>скудным.Пол</a:t>
            </a:r>
            <a:r>
              <a:rPr lang="ru-RU" b="1" dirty="0" smtClean="0"/>
              <a:t> был обычно земляным, только в очень богатых домах мостился камнем, </a:t>
            </a:r>
            <a:r>
              <a:rPr lang="ru-RU" b="1" dirty="0" err="1" smtClean="0"/>
              <a:t>иногдапри</a:t>
            </a:r>
            <a:r>
              <a:rPr lang="ru-RU" b="1" dirty="0" smtClean="0"/>
              <a:t> этом выкладывался примитивный орнамент. В замках постоянно тянуло </a:t>
            </a:r>
            <a:r>
              <a:rPr lang="ru-RU" b="1" dirty="0" err="1" smtClean="0"/>
              <a:t>сыростьи</a:t>
            </a:r>
            <a:r>
              <a:rPr lang="ru-RU" b="1" dirty="0" smtClean="0"/>
              <a:t> холодом от булыжных стен и земляного пола, который для тепла </a:t>
            </a:r>
            <a:r>
              <a:rPr lang="ru-RU" b="1" dirty="0" err="1" smtClean="0"/>
              <a:t>устилалисоломой</a:t>
            </a:r>
            <a:r>
              <a:rPr lang="ru-RU" b="1" dirty="0" smtClean="0"/>
              <a:t>. Каменные стены украшались и утеплялись коврами, вначале </a:t>
            </a:r>
            <a:r>
              <a:rPr lang="ru-RU" b="1" dirty="0" err="1" smtClean="0"/>
              <a:t>привозимымис</a:t>
            </a:r>
            <a:r>
              <a:rPr lang="ru-RU" b="1" dirty="0" smtClean="0"/>
              <a:t> Востока. Такой ковер был роскошью, многим недоступной. И тогда в </a:t>
            </a:r>
            <a:r>
              <a:rPr lang="ru-RU" b="1" dirty="0" err="1" smtClean="0"/>
              <a:t>Европеразвивается</a:t>
            </a:r>
            <a:r>
              <a:rPr lang="ru-RU" b="1" dirty="0" smtClean="0"/>
              <a:t> искусство изготовления гобеленов - тканых ковров со </a:t>
            </a:r>
            <a:r>
              <a:rPr lang="ru-RU" b="1" dirty="0" err="1" smtClean="0"/>
              <a:t>сложнымисюжетными</a:t>
            </a:r>
            <a:r>
              <a:rPr lang="ru-RU" b="1" dirty="0" smtClean="0"/>
              <a:t> картинами.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4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474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Конец XIV - начало XV веков - готический период </a:t>
            </a:r>
            <a:r>
              <a:rPr lang="ru-RU" b="1" dirty="0" err="1" smtClean="0"/>
              <a:t>средневековьяв</a:t>
            </a:r>
            <a:r>
              <a:rPr lang="ru-RU" b="1" dirty="0" smtClean="0"/>
              <a:t> Европе. Мрачные оборонные постройки сменились яркими ажурными </a:t>
            </a:r>
            <a:r>
              <a:rPr lang="ru-RU" b="1" dirty="0" err="1" smtClean="0"/>
              <a:t>формамиготики</a:t>
            </a:r>
            <a:r>
              <a:rPr lang="ru-RU" b="1" dirty="0" smtClean="0"/>
              <a:t>. В соответствии с архитектурой в интерьере появляется роскошь. </a:t>
            </a:r>
            <a:r>
              <a:rPr lang="ru-RU" b="1" dirty="0" err="1" smtClean="0"/>
              <a:t>Полыстали</a:t>
            </a:r>
            <a:r>
              <a:rPr lang="ru-RU" b="1" dirty="0" smtClean="0"/>
              <a:t> дощатыми или кафельными, иногда уже покрываются коврами. Стены </a:t>
            </a:r>
            <a:r>
              <a:rPr lang="ru-RU" b="1" dirty="0" err="1" smtClean="0"/>
              <a:t>тожеоблицовывают</a:t>
            </a:r>
            <a:r>
              <a:rPr lang="ru-RU" b="1" dirty="0" smtClean="0"/>
              <a:t> деревом, украшают росписью ярких цветов и гобеленами. </a:t>
            </a:r>
            <a:r>
              <a:rPr lang="ru-RU" b="1" dirty="0" err="1" smtClean="0"/>
              <a:t>Особеннороскошны</a:t>
            </a:r>
            <a:r>
              <a:rPr lang="ru-RU" b="1" dirty="0" smtClean="0"/>
              <a:t> изделия фламандских и бургундских мастеров: ковры, подушки, шпалеры.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22153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Окна начинают стеклить, занавесей на них еще нет, но </a:t>
            </a:r>
            <a:r>
              <a:rPr lang="ru-RU" b="1" dirty="0" err="1" smtClean="0"/>
              <a:t>появляютсявитражи</a:t>
            </a:r>
            <a:r>
              <a:rPr lang="ru-RU" b="1" dirty="0" smtClean="0"/>
              <a:t> - картины из кусочков цветного стекла, которые, пропуская </a:t>
            </a:r>
            <a:r>
              <a:rPr lang="ru-RU" b="1" dirty="0" err="1" smtClean="0"/>
              <a:t>свет,создавали</a:t>
            </a:r>
            <a:r>
              <a:rPr lang="ru-RU" b="1" dirty="0" smtClean="0"/>
              <a:t> ни с чем не сравнимую игру красок. Живопись в интерьере была </a:t>
            </a:r>
            <a:r>
              <a:rPr lang="ru-RU" b="1" dirty="0" err="1" smtClean="0"/>
              <a:t>представленатолько</a:t>
            </a:r>
            <a:r>
              <a:rPr lang="ru-RU" b="1" dirty="0" smtClean="0"/>
              <a:t> настенной росписью, позднее появляются портреты маслом и гравюры.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 Франции и Англии того времени центром интерьера </a:t>
            </a:r>
            <a:r>
              <a:rPr lang="ru-RU" b="1" dirty="0" err="1" smtClean="0"/>
              <a:t>становитсякамин</a:t>
            </a:r>
            <a:r>
              <a:rPr lang="ru-RU" b="1" dirty="0" smtClean="0"/>
              <a:t>, в Германии та же роль принадлежит кафельным печам. Деревянная </a:t>
            </a:r>
            <a:r>
              <a:rPr lang="ru-RU" b="1" dirty="0" err="1" smtClean="0"/>
              <a:t>мебелькопирует</a:t>
            </a:r>
            <a:r>
              <a:rPr lang="ru-RU" b="1" dirty="0" smtClean="0"/>
              <a:t> готическую церковную архитектуру, широко применяется резьба. </a:t>
            </a:r>
            <a:r>
              <a:rPr lang="ru-RU" b="1" dirty="0" err="1" smtClean="0"/>
              <a:t>Ихотя</a:t>
            </a:r>
            <a:r>
              <a:rPr lang="ru-RU" b="1" dirty="0" smtClean="0"/>
              <a:t> сундук в обстановке еще держит свои позиции, но все более </a:t>
            </a:r>
            <a:r>
              <a:rPr lang="ru-RU" b="1" dirty="0" err="1" smtClean="0"/>
              <a:t>популяреншкаф</a:t>
            </a:r>
            <a:r>
              <a:rPr lang="ru-RU" b="1" dirty="0" smtClean="0"/>
              <a:t> и появляется буфет.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600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Житло середньовіччя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Житло середньовіччя</dc:title>
  <dc:creator>User</dc:creator>
  <cp:lastModifiedBy>User</cp:lastModifiedBy>
  <cp:revision>1</cp:revision>
  <dcterms:created xsi:type="dcterms:W3CDTF">2011-10-14T05:22:24Z</dcterms:created>
  <dcterms:modified xsi:type="dcterms:W3CDTF">2011-10-14T06:05:38Z</dcterms:modified>
</cp:coreProperties>
</file>