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70" r:id="rId5"/>
    <p:sldId id="259" r:id="rId6"/>
    <p:sldId id="278" r:id="rId7"/>
    <p:sldId id="277" r:id="rId8"/>
    <p:sldId id="266" r:id="rId9"/>
    <p:sldId id="258" r:id="rId10"/>
    <p:sldId id="265" r:id="rId11"/>
    <p:sldId id="282" r:id="rId12"/>
    <p:sldId id="281" r:id="rId13"/>
    <p:sldId id="280" r:id="rId14"/>
    <p:sldId id="273" r:id="rId15"/>
    <p:sldId id="274" r:id="rId16"/>
    <p:sldId id="275" r:id="rId17"/>
    <p:sldId id="272" r:id="rId18"/>
    <p:sldId id="271" r:id="rId19"/>
    <p:sldId id="257" r:id="rId20"/>
    <p:sldId id="279" r:id="rId21"/>
    <p:sldId id="261" r:id="rId22"/>
    <p:sldId id="262" r:id="rId23"/>
    <p:sldId id="263" r:id="rId24"/>
    <p:sldId id="284" r:id="rId25"/>
    <p:sldId id="276" r:id="rId26"/>
    <p:sldId id="267" r:id="rId27"/>
    <p:sldId id="269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664F5E-F1BF-41EA-BD48-087464F2EACC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6AD779-6A36-464A-B6F8-0AAB6A63C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0%B0%D0%B4%D0%B1%D0%B8%D1%89%D0%B5_%D0%9C%D0%BE%D0%BD%D0%BC%D0%B0%D1%80%D1%82%D1%8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F%D0%B0%D0%BD%D1%82%D0%B5%D0%BE%D0%BD_(%D0%9F%D0%B0%D1%80%D0%B8%D0%B6)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0%BD%D1%82%D0%B5%D0%BE%D0%BD_(%D0%9F%D0%B0%D1%80%D0%B8%D0%B6)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0%BB%D1%8F_%D0%95%D0%BC%D1%96%D0%BB%D1%8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b="1" dirty="0" smtClean="0"/>
              <a:t>Еміль Золя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Весь сенс життя полягає в нескінченному завоюванні невідомого, у вічному зусиллі пізнати більше.</a:t>
            </a:r>
          </a:p>
          <a:p>
            <a:r>
              <a:rPr lang="uk-UA" b="1" dirty="0" smtClean="0"/>
              <a:t>Еміль Золя</a:t>
            </a:r>
            <a:endParaRPr lang="ru-RU" b="1" dirty="0"/>
          </a:p>
        </p:txBody>
      </p:sp>
      <p:pic>
        <p:nvPicPr>
          <p:cNvPr id="4" name="Picture 2" descr="D:\Arxiv\Зображення\Книги\e5106ed06808039a3cc8fbbfc6d576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62525"/>
            <a:ext cx="3076575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7758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124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6488668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Золя</a:t>
            </a:r>
            <a:r>
              <a:rPr lang="ru-RU" dirty="0" smtClean="0"/>
              <a:t>, Франсуа </a:t>
            </a:r>
            <a:r>
              <a:rPr lang="ru-RU" b="1" dirty="0" smtClean="0"/>
              <a:t>Эмиль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3329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6488668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 полдником. </a:t>
            </a:r>
            <a:r>
              <a:rPr lang="ru-RU" b="1" dirty="0" smtClean="0"/>
              <a:t>Золя</a:t>
            </a:r>
            <a:r>
              <a:rPr lang="ru-RU" dirty="0" smtClean="0"/>
              <a:t>, Франсуа </a:t>
            </a:r>
            <a:r>
              <a:rPr lang="ru-RU" b="1" dirty="0" smtClean="0"/>
              <a:t>Эмиль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90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072066" y="6211669"/>
            <a:ext cx="4286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Эмиль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Золя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"Рисунок с натуры", 1890.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Захоплення фотографуванням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6070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5934670"/>
            <a:ext cx="8072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Золя, Франсуа Эмиль: </a:t>
            </a:r>
            <a:br>
              <a:rPr lang="ru-RU" b="1" dirty="0" smtClean="0"/>
            </a:br>
            <a:r>
              <a:rPr lang="ru-RU" b="1" dirty="0" smtClean="0"/>
              <a:t>Натюрморт с написанным Мане пастельным портретом Александрины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4116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607220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Золя, Франсуа Эмиль: Прогулка в парке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500594" cy="6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6000768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Золя, Франсуа Эмиль: Рандеву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500594" cy="65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5357826"/>
            <a:ext cx="2500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Слева направо: издатель </a:t>
            </a:r>
            <a:r>
              <a:rPr lang="ru-RU" b="1" dirty="0" err="1" smtClean="0"/>
              <a:t>Шарпантье</a:t>
            </a:r>
            <a:r>
              <a:rPr lang="ru-RU" b="1" dirty="0" smtClean="0"/>
              <a:t>, Золя и гравер </a:t>
            </a:r>
            <a:r>
              <a:rPr lang="ru-RU" b="1" dirty="0" err="1" smtClean="0"/>
              <a:t>Демулен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55935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34" y="5643578"/>
            <a:ext cx="278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Золя, Франсуа Эмиль: </a:t>
            </a:r>
            <a:br>
              <a:rPr lang="ru-RU" b="1" dirty="0" smtClean="0"/>
            </a:br>
            <a:r>
              <a:rPr lang="ru-RU" b="1" dirty="0" smtClean="0"/>
              <a:t>Золя фотографирует в </a:t>
            </a:r>
            <a:r>
              <a:rPr lang="ru-RU" b="1" dirty="0" err="1" smtClean="0"/>
              <a:t>Булонском</a:t>
            </a:r>
            <a:r>
              <a:rPr lang="ru-RU" b="1" dirty="0" smtClean="0"/>
              <a:t> лесу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4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621510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7" y="5357826"/>
            <a:ext cx="278855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642918"/>
            <a:ext cx="84175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57290" y="6215082"/>
            <a:ext cx="642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Анатоль Франс на похоронах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Эмиля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Золя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5934670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Могильный камень Золя на кладбище </a:t>
            </a:r>
            <a:r>
              <a:rPr lang="ru-RU" b="1" dirty="0" smtClean="0">
                <a:hlinkClick r:id="rId3" tooltip="Кладбище Монмартр"/>
              </a:rPr>
              <a:t>Монмартр</a:t>
            </a:r>
            <a:r>
              <a:rPr lang="ru-RU" b="1" dirty="0" smtClean="0"/>
              <a:t>, позже перемещённый в </a:t>
            </a:r>
            <a:r>
              <a:rPr lang="ru-RU" b="1" dirty="0" smtClean="0">
                <a:hlinkClick r:id="rId4" tooltip="Пантеон (Париж)"/>
              </a:rPr>
              <a:t>Пантеон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6488668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Пантеон (Париж)"/>
              </a:rPr>
              <a:t>Пантеон</a:t>
            </a:r>
            <a:r>
              <a:rPr lang="ru-RU" b="1" dirty="0" smtClean="0"/>
              <a:t> — место захоронения Эмиля Золя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6488668"/>
            <a:ext cx="34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Надгробие Золя в Пантеоне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246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86348" y="6211669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медаль в честь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Золя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дагерротипический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снимок.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6858048" cy="608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0352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71546"/>
            <a:ext cx="2952764" cy="49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00372"/>
            <a:ext cx="2286016" cy="34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572560" cy="68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Істина в дорозі, і ніщо її не зупинить.</a:t>
            </a:r>
          </a:p>
          <a:p>
            <a:pPr>
              <a:buNone/>
            </a:pPr>
            <a:r>
              <a:rPr lang="uk-UA" dirty="0" smtClean="0"/>
              <a:t>                                                Еміль Золя</a:t>
            </a:r>
            <a:endParaRPr lang="ru-RU" dirty="0"/>
          </a:p>
        </p:txBody>
      </p:sp>
      <p:pic>
        <p:nvPicPr>
          <p:cNvPr id="41986" name="Picture 2" descr="D:\Arxiv\Зображення\Книги\e1896353a24fa7ae75b9b990649c136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4333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57818" y="2285992"/>
            <a:ext cx="3357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/>
              <a:t>Золя був надзвичайно нервовою  і чутливою людиною з "тонкими, рухливими, дивно виразними руками" і настільки ж виразним великим носом. </a:t>
            </a:r>
            <a:r>
              <a:rPr lang="ru-RU" b="1" dirty="0" smtClean="0"/>
              <a:t>Золя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короткозорий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шепелявив, </a:t>
            </a:r>
            <a:r>
              <a:rPr lang="ru-RU" b="1" dirty="0" err="1" smtClean="0"/>
              <a:t>але</a:t>
            </a:r>
            <a:r>
              <a:rPr lang="ru-RU" b="1" dirty="0" smtClean="0"/>
              <a:t> у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прекрасний</a:t>
            </a:r>
            <a:r>
              <a:rPr lang="ru-RU" b="1" dirty="0" smtClean="0"/>
              <a:t> тенор. Золя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солідним</a:t>
            </a:r>
            <a:r>
              <a:rPr lang="ru-RU" b="1" dirty="0" smtClean="0"/>
              <a:t> </a:t>
            </a:r>
            <a:r>
              <a:rPr lang="ru-RU" b="1" dirty="0" err="1" smtClean="0"/>
              <a:t>бородатим</a:t>
            </a:r>
            <a:r>
              <a:rPr lang="ru-RU" b="1" dirty="0" smtClean="0"/>
              <a:t> </a:t>
            </a:r>
            <a:r>
              <a:rPr lang="ru-RU" b="1" dirty="0" err="1" smtClean="0"/>
              <a:t>чоловіком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зросту</a:t>
            </a:r>
            <a:r>
              <a:rPr lang="ru-RU" b="1" dirty="0" smtClean="0"/>
              <a:t>, на </a:t>
            </a:r>
            <a:r>
              <a:rPr lang="ru-RU" b="1" dirty="0" err="1" smtClean="0"/>
              <a:t>обличчі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начебто</a:t>
            </a:r>
            <a:r>
              <a:rPr lang="ru-RU" b="1" dirty="0" smtClean="0"/>
              <a:t> б </a:t>
            </a:r>
            <a:r>
              <a:rPr lang="ru-RU" b="1" dirty="0" err="1" smtClean="0"/>
              <a:t>навічно</a:t>
            </a:r>
            <a:r>
              <a:rPr lang="ru-RU" b="1" dirty="0" smtClean="0"/>
              <a:t> застигло </a:t>
            </a:r>
            <a:r>
              <a:rPr lang="ru-RU" b="1" dirty="0" err="1" smtClean="0"/>
              <a:t>меланхолійний</a:t>
            </a:r>
            <a:r>
              <a:rPr lang="ru-RU" b="1" dirty="0" smtClean="0"/>
              <a:t> </a:t>
            </a:r>
            <a:r>
              <a:rPr lang="ru-RU" b="1" dirty="0" err="1" smtClean="0"/>
              <a:t>вираз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517422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6211669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Батьки </a:t>
            </a:r>
            <a:r>
              <a:rPr lang="ru-RU" b="1" dirty="0" err="1" smtClean="0"/>
              <a:t>французького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письменника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3" tooltip="Золя Еміль"/>
              </a:rPr>
              <a:t>Еміля</a:t>
            </a:r>
            <a:r>
              <a:rPr lang="ru-RU" b="1" dirty="0" smtClean="0">
                <a:hlinkClick r:id="rId3" tooltip="Золя Еміль"/>
              </a:rPr>
              <a:t> </a:t>
            </a:r>
            <a:r>
              <a:rPr lang="ru-RU" b="1" dirty="0" err="1" smtClean="0">
                <a:hlinkClick r:id="rId3" tooltip="Золя Еміль"/>
              </a:rPr>
              <a:t>Золі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21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42" y="593467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Картина </a:t>
            </a:r>
            <a:r>
              <a:rPr lang="ru-RU" b="1" dirty="0" err="1" smtClean="0"/>
              <a:t>Едуарда</a:t>
            </a:r>
            <a:r>
              <a:rPr lang="ru-RU" b="1" dirty="0" smtClean="0"/>
              <a:t> Мане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17568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43197" y="6488668"/>
            <a:ext cx="41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Портрет мадам Золя. 1879-1880гг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422729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593467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Еміль</a:t>
            </a:r>
            <a:r>
              <a:rPr lang="ru-RU" b="1" dirty="0" smtClean="0"/>
              <a:t> Золя та Оноре де Бальзак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2362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6488668"/>
            <a:ext cx="675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Поль Алексис читает Эмилю Золя. Картина Поля </a:t>
            </a:r>
            <a:r>
              <a:rPr lang="ru-RU" dirty="0" err="1" smtClean="0"/>
              <a:t>Сезана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92933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Колись були вимовлені жахливі слова: "Блаженні вбогі духом", - через  цю згубну  оману людство страждало дві тисячі років.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286</TotalTime>
  <Words>232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Еміль Золя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Захоплення фотографуванням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Еміль Золя</dc:title>
  <dc:creator>User</dc:creator>
  <cp:lastModifiedBy>User</cp:lastModifiedBy>
  <cp:revision>32</cp:revision>
  <dcterms:created xsi:type="dcterms:W3CDTF">2011-04-05T17:53:01Z</dcterms:created>
  <dcterms:modified xsi:type="dcterms:W3CDTF">2011-04-06T17:30:32Z</dcterms:modified>
</cp:coreProperties>
</file>