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0" r:id="rId3"/>
    <p:sldId id="266" r:id="rId4"/>
    <p:sldId id="262" r:id="rId5"/>
    <p:sldId id="263" r:id="rId6"/>
    <p:sldId id="267" r:id="rId7"/>
    <p:sldId id="257" r:id="rId8"/>
    <p:sldId id="264" r:id="rId9"/>
    <p:sldId id="265" r:id="rId10"/>
    <p:sldId id="261" r:id="rId11"/>
    <p:sldId id="268" r:id="rId12"/>
    <p:sldId id="270" r:id="rId13"/>
    <p:sldId id="269" r:id="rId14"/>
    <p:sldId id="271" r:id="rId15"/>
    <p:sldId id="258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</p:grpSp>
      <p:sp>
        <p:nvSpPr>
          <p:cNvPr id="61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CD62-8D51-47B2-8C0B-39197897C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44DD-5401-44A9-90F1-9C4D280DC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86D3-5FC1-4FF4-BF68-0EAFFBB01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05E36-70A5-4DDB-8BEC-9596677E0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1CE0-3B1C-47A8-82DB-57D238351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841B-5C56-4EFA-90FD-80C697C9D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CB39-758D-4DAF-8DD8-8700C137F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3E28-B764-45CD-B608-0F093C7D3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17A4-9D40-4804-9334-3676BA7D5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6C02-8915-4778-AA57-6157F31AE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5F98-0BCD-4C28-95D1-969478F3B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</p:grpSp>
      <p:sp>
        <p:nvSpPr>
          <p:cNvPr id="51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B4C3C5A9-8724-4FF3-890E-B0D08A6B6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96%D1%81%D1%8F%D1%86%D1%8C_(%D1%81%D1%83%D0%BF%D1%83%D1%82%D0%BD%D0%B8%D0%BA)" TargetMode="External"/><Relationship Id="rId13" Type="http://schemas.openxmlformats.org/officeDocument/2006/relationships/hyperlink" Target="http://uk.wikipedia.org/wiki/%D0%A8%D0%BE%D1%82%D0%BB%D0%B0%D0%BD%D0%B4%D1%96%D1%8F" TargetMode="External"/><Relationship Id="rId18" Type="http://schemas.openxmlformats.org/officeDocument/2006/relationships/hyperlink" Target="http://uk.wikipedia.org/wiki/%D0%91%D0%B0%D1%80%D0%BA%D0%B0%D1%81" TargetMode="External"/><Relationship Id="rId3" Type="http://schemas.openxmlformats.org/officeDocument/2006/relationships/hyperlink" Target="http://uk.wikipedia.org/wiki/%D0%92%D1%87%D0%B5%D0%BD%D0%B8%D0%B9" TargetMode="External"/><Relationship Id="rId21" Type="http://schemas.openxmlformats.org/officeDocument/2006/relationships/hyperlink" Target="http://uk.wikipedia.org/wiki/%D0%86%D1%82%D0%B0%D0%BB%D1%96%D1%8F" TargetMode="External"/><Relationship Id="rId7" Type="http://schemas.openxmlformats.org/officeDocument/2006/relationships/hyperlink" Target="http://uk.wikipedia.org/wiki/%D0%93%D1%80%D0%B0%D0%B2%D1%96%D1%82%D0%B0%D1%86%D1%96%D1%8F" TargetMode="External"/><Relationship Id="rId12" Type="http://schemas.openxmlformats.org/officeDocument/2006/relationships/hyperlink" Target="http://uk.wikipedia.org/wiki/1861" TargetMode="External"/><Relationship Id="rId17" Type="http://schemas.openxmlformats.org/officeDocument/2006/relationships/hyperlink" Target="http://uk.wikipedia.org/wiki/%D0%9D%D1%96%D0%B0%D0%B3%D0%B0%D1%80%D1%81%D1%8C%D0%BA%D0%B8%D0%B9_%D0%B2%D0%BE%D0%B4%D0%BE%D1%81%D0%BF%D0%B0%D0%B4" TargetMode="External"/><Relationship Id="rId25" Type="http://schemas.openxmlformats.org/officeDocument/2006/relationships/hyperlink" Target="http://uk.wikipedia.org/wiki/%D0%9B%D0%B5%D0%B2_XIII" TargetMode="External"/><Relationship Id="rId2" Type="http://schemas.openxmlformats.org/officeDocument/2006/relationships/hyperlink" Target="http://uk.wikipedia.org/wiki/%D0%A0%D0%BE%D0%BC%D0%B0%D0%BD" TargetMode="External"/><Relationship Id="rId16" Type="http://schemas.openxmlformats.org/officeDocument/2006/relationships/hyperlink" Target="http://uk.wikipedia.org/wiki/%D0%A1%D0%A8%D0%90" TargetMode="External"/><Relationship Id="rId20" Type="http://schemas.openxmlformats.org/officeDocument/2006/relationships/hyperlink" Target="http://uk.wikipedia.org/wiki/%D0%9F%D0%BE%D1%80%D1%82%D1%83%D0%B3%D0%B0%D0%BB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F%D0%B5%D1%80%D1%88%D0%B0_%D0%BB%D1%8E%D0%B4%D0%B8%D0%BD%D0%B0_%D0%BD%D0%B0_%D0%9C%D1%96%D1%81%D1%8F%D1%86%D1%96&amp;action=edit&amp;redlink=1" TargetMode="External"/><Relationship Id="rId11" Type="http://schemas.openxmlformats.org/officeDocument/2006/relationships/hyperlink" Target="http://uk.wikipedia.org/wiki/1859" TargetMode="External"/><Relationship Id="rId24" Type="http://schemas.openxmlformats.org/officeDocument/2006/relationships/hyperlink" Target="http://uk.wikipedia.org/wiki/%D0%A0%D0%B8%D0%BC" TargetMode="External"/><Relationship Id="rId5" Type="http://schemas.openxmlformats.org/officeDocument/2006/relationships/hyperlink" Target="http://uk.wikipedia.org/wiki/%D0%A3%D0%B5%D0%BB%D0%BB%D1%81_%D0%93%D0%B5%D1%80%D0%B1%D0%B5%D1%80%D1%82_%D0%94%D0%B6%D0%BE%D1%80%D0%B4%D0%B6" TargetMode="External"/><Relationship Id="rId15" Type="http://schemas.openxmlformats.org/officeDocument/2006/relationships/hyperlink" Target="http://uk.wikipedia.org/wiki/1867" TargetMode="External"/><Relationship Id="rId23" Type="http://schemas.openxmlformats.org/officeDocument/2006/relationships/hyperlink" Target="http://uk.wikipedia.org/wiki/%D0%9F%D1%96%D0%B2%D0%BD%D1%96%D1%87%D0%BD%D0%B0_%D0%90%D1%84%D1%80%D0%B8%D0%BA%D0%B0" TargetMode="External"/><Relationship Id="rId10" Type="http://schemas.openxmlformats.org/officeDocument/2006/relationships/hyperlink" Target="http://uk.wikipedia.org/wiki/%D0%9C%D1%96%D1%84" TargetMode="External"/><Relationship Id="rId19" Type="http://schemas.openxmlformats.org/officeDocument/2006/relationships/hyperlink" Target="http://uk.wikipedia.org/wiki/%D0%A1%D0%B5%D1%80%D0%B5%D0%B4%D0%B7%D0%B5%D0%BC%D0%BD%D0%B5_%D0%BC%D0%BE%D1%80%D0%B5" TargetMode="External"/><Relationship Id="rId4" Type="http://schemas.openxmlformats.org/officeDocument/2006/relationships/hyperlink" Target="http://uk.wikipedia.org/wiki/%D0%A4%D0%B0%D0%BA%D1%82" TargetMode="External"/><Relationship Id="rId9" Type="http://schemas.openxmlformats.org/officeDocument/2006/relationships/hyperlink" Target="http://uk.wikipedia.org/wiki/%D0%9F%D0%BE%D1%80%D0%BE%D1%85" TargetMode="External"/><Relationship Id="rId14" Type="http://schemas.openxmlformats.org/officeDocument/2006/relationships/hyperlink" Target="http://uk.wikipedia.org/wiki/%D0%A1%D0%BA%D0%B0%D0%BD%D0%B4%D0%B8%D0%BD%D0%B0%D0%B2%D1%96%D1%8F" TargetMode="External"/><Relationship Id="rId22" Type="http://schemas.openxmlformats.org/officeDocument/2006/relationships/hyperlink" Target="http://uk.wikipedia.org/wiki/%D0%93%D1%96%D0%B1%D1%80%D0%B0%D0%BB%D1%82%D0%B0%D1%8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96%D0%B4%D0%B2%D0%BE%D0%B4%D0%BD%D0%B8%D0%B9_%D1%87%D0%BE%D0%B2%D0%B5%D0%BD" TargetMode="External"/><Relationship Id="rId13" Type="http://schemas.openxmlformats.org/officeDocument/2006/relationships/hyperlink" Target="http://uk.wikipedia.org/wiki/%D0%9C%D1%96%D1%81%D1%8F%D1%86%D1%8C_(%D1%81%D1%83%D0%BF%D1%83%D1%82%D0%BD%D0%B8%D0%BA)" TargetMode="External"/><Relationship Id="rId18" Type="http://schemas.openxmlformats.org/officeDocument/2006/relationships/hyperlink" Target="http://uk.wikipedia.org/wiki/%D0%9F%D0%B5%D1%80%D0%B5%D0%BA%D0%BB%D0%B0%D0%B4" TargetMode="External"/><Relationship Id="rId3" Type="http://schemas.openxmlformats.org/officeDocument/2006/relationships/hyperlink" Target="http://uk.wikipedia.org/wiki/%D0%A0%D0%BE%D1%81%D1%96%D0%B9%D1%81%D1%8C%D0%BA%D0%B0_%D1%96%D0%BC%D0%BF%D0%B5%D1%80%D1%96%D1%8F" TargetMode="External"/><Relationship Id="rId21" Type="http://schemas.openxmlformats.org/officeDocument/2006/relationships/hyperlink" Target="http://uk.wikipedia.org/wiki/%D0%90%D0%B3%D0%B0%D1%82%D0%B0_%D0%9A%D1%80%D1%96%D1%81%D1%82%D1%96" TargetMode="External"/><Relationship Id="rId7" Type="http://schemas.openxmlformats.org/officeDocument/2006/relationships/hyperlink" Target="http://uk.wikipedia.org/wiki/%D0%A0%D0%BE%D1%81%D1%96%D0%B9%D1%81%D1%8C%D0%BA%D0%B0_%D0%BC%D0%BE%D0%B2%D0%B0" TargetMode="External"/><Relationship Id="rId12" Type="http://schemas.openxmlformats.org/officeDocument/2006/relationships/hyperlink" Target="http://uk.wikipedia.org/wiki/%D0%A4%D0%BE%D1%82%D0%BE%D0%B3%D1%80%D0%B0%D1%84%D1%96%D1%8F" TargetMode="External"/><Relationship Id="rId17" Type="http://schemas.openxmlformats.org/officeDocument/2006/relationships/hyperlink" Target="http://uk.wikipedia.org/wiki/Jules_Verne" TargetMode="External"/><Relationship Id="rId25" Type="http://schemas.openxmlformats.org/officeDocument/2006/relationships/hyperlink" Target="http://uk.wikipedia.org/wiki/%D0%84%D0%B2%D1%80%D0%BE" TargetMode="External"/><Relationship Id="rId2" Type="http://schemas.openxmlformats.org/officeDocument/2006/relationships/hyperlink" Target="http://uk.wikipedia.org/wiki/%D0%9A%D0%B0%D0%BF%D1%96%D1%82%D0%B0%D0%BD" TargetMode="External"/><Relationship Id="rId16" Type="http://schemas.openxmlformats.org/officeDocument/2006/relationships/hyperlink" Target="http://uk.wikipedia.org/wiki/%D0%AE%D0%9D%D0%95%D0%A1%D0%9A%D0%9E" TargetMode="External"/><Relationship Id="rId20" Type="http://schemas.openxmlformats.org/officeDocument/2006/relationships/hyperlink" Target="http://uk.wikipedia.org/wiki/%D0%A3%D0%BE%D0%BB%D1%82_%D0%94%D1%96%D1%81%D0%BD%D0%B5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0%D1%80%D0%BA%D0%BE_%D0%92%D0%BE%D0%B2%D1%87%D0%BE%D0%BA" TargetMode="External"/><Relationship Id="rId11" Type="http://schemas.openxmlformats.org/officeDocument/2006/relationships/hyperlink" Target="http://uk.wikipedia.org/wiki/%D0%97%D0%B5%D0%BC%D0%BB%D1%8F" TargetMode="External"/><Relationship Id="rId24" Type="http://schemas.openxmlformats.org/officeDocument/2006/relationships/hyperlink" Target="http://uk.wikipedia.org/wiki/%D0%9C%D0%BE%D0%BD%D0%B5%D1%82%D0%B0" TargetMode="External"/><Relationship Id="rId5" Type="http://schemas.openxmlformats.org/officeDocument/2006/relationships/hyperlink" Target="http://uk.wikipedia.org/wiki/1863" TargetMode="External"/><Relationship Id="rId15" Type="http://schemas.openxmlformats.org/officeDocument/2006/relationships/hyperlink" Target="http://uk.wikipedia.org/w/index.php?title=%D0%9C%D0%BE%D1%80%D0%B5_%D0%9C%D1%80%D1%96%D1%97&amp;action=edit&amp;redlink=1" TargetMode="External"/><Relationship Id="rId23" Type="http://schemas.openxmlformats.org/officeDocument/2006/relationships/hyperlink" Target="http://uk.wikipedia.org/wiki/%D0%A4%D1%80%D0%B0%D0%BD%D1%86%D1%96%D1%8F" TargetMode="External"/><Relationship Id="rId10" Type="http://schemas.openxmlformats.org/officeDocument/2006/relationships/hyperlink" Target="http://uk.wikipedia.org/wiki/1955" TargetMode="External"/><Relationship Id="rId19" Type="http://schemas.openxmlformats.org/officeDocument/2006/relationships/hyperlink" Target="http://uk.wikipedia.org/wiki/%D0%9C%D0%BE%D0%B2%D0%B0" TargetMode="External"/><Relationship Id="rId4" Type="http://schemas.openxmlformats.org/officeDocument/2006/relationships/hyperlink" Target="http://uk.wikipedia.org/wiki/%D0%9F%D0%BE%D0%BB%D1%8C%D1%81%D1%8C%D0%BA%D0%B5_%D0%BF%D0%BE%D0%B2%D1%81%D1%82%D0%B0%D0%BD%D0%BD%D1%8F_1863%E2%80%941864" TargetMode="External"/><Relationship Id="rId9" Type="http://schemas.openxmlformats.org/officeDocument/2006/relationships/hyperlink" Target="http://uk.wikipedia.org/wiki/1886" TargetMode="External"/><Relationship Id="rId14" Type="http://schemas.openxmlformats.org/officeDocument/2006/relationships/hyperlink" Target="http://uk.wikipedia.org/wiki/%D0%9A%D1%80%D0%B0%D1%82%D0%B5%D1%80" TargetMode="External"/><Relationship Id="rId22" Type="http://schemas.openxmlformats.org/officeDocument/2006/relationships/hyperlink" Target="http://uk.wikipedia.org/wiki/2005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://uk.wikipedia.org/wiki/%D0%94%D0%B2%D0%B0%D0%B4%D1%86%D1%8F%D1%82%D1%8C_%D1%82%D0%B8%D1%81%D1%8F%D1%87_%D0%BB%D1%8C%D1%94_%D0%BF%D1%96%D0%B4_%D0%B2%D0%BE%D0%B4%D0%BE%D1%8E" TargetMode="External"/><Relationship Id="rId18" Type="http://schemas.openxmlformats.org/officeDocument/2006/relationships/hyperlink" Target="http://uk.wikipedia.org/wiki/1870" TargetMode="External"/><Relationship Id="rId26" Type="http://schemas.openxmlformats.org/officeDocument/2006/relationships/hyperlink" Target="http://uk.wikipedia.org/wiki/1876" TargetMode="External"/><Relationship Id="rId39" Type="http://schemas.openxmlformats.org/officeDocument/2006/relationships/hyperlink" Target="http://uk.wikipedia.org/wiki/1888" TargetMode="External"/><Relationship Id="rId21" Type="http://schemas.openxmlformats.org/officeDocument/2006/relationships/hyperlink" Target="http://uk.wikipedia.org/wiki/1871" TargetMode="External"/><Relationship Id="rId34" Type="http://schemas.openxmlformats.org/officeDocument/2006/relationships/hyperlink" Target="http://uk.wikipedia.org/wiki/1883" TargetMode="External"/><Relationship Id="rId42" Type="http://schemas.openxmlformats.org/officeDocument/2006/relationships/hyperlink" Target="http://uk.wikipedia.org/wiki/1892" TargetMode="External"/><Relationship Id="rId47" Type="http://schemas.openxmlformats.org/officeDocument/2006/relationships/hyperlink" Target="http://uk.wikipedia.org/wiki/1893" TargetMode="External"/><Relationship Id="rId50" Type="http://schemas.openxmlformats.org/officeDocument/2006/relationships/hyperlink" Target="http://uk.wikipedia.org/wiki/1901" TargetMode="External"/><Relationship Id="rId55" Type="http://schemas.openxmlformats.org/officeDocument/2006/relationships/hyperlink" Target="http://uk.wikipedia.org/wiki/1897" TargetMode="External"/><Relationship Id="rId7" Type="http://schemas.openxmlformats.org/officeDocument/2006/relationships/hyperlink" Target="http://uk.wikipedia.org/wiki/%D0%9F%D0%BE%D0%B4%D0%BE%D1%80%D0%BE%D0%B6_%D0%B4%D0%BE_%D1%86%D0%B5%D0%BD%D1%82%D1%80%D1%83_%D0%97%D0%B5%D0%BC%D0%BB%D1%96" TargetMode="External"/><Relationship Id="rId12" Type="http://schemas.openxmlformats.org/officeDocument/2006/relationships/hyperlink" Target="http://uk.wikipedia.org/wiki/1867" TargetMode="External"/><Relationship Id="rId17" Type="http://schemas.openxmlformats.org/officeDocument/2006/relationships/hyperlink" Target="http://uk.wikipedia.org/wiki/1868" TargetMode="External"/><Relationship Id="rId25" Type="http://schemas.openxmlformats.org/officeDocument/2006/relationships/hyperlink" Target="http://uk.wikipedia.org/wiki/1875" TargetMode="External"/><Relationship Id="rId33" Type="http://schemas.openxmlformats.org/officeDocument/2006/relationships/hyperlink" Target="http://uk.wikipedia.org/wiki/1882" TargetMode="External"/><Relationship Id="rId38" Type="http://schemas.openxmlformats.org/officeDocument/2006/relationships/hyperlink" Target="http://uk.wikipedia.org/wiki/1887" TargetMode="External"/><Relationship Id="rId46" Type="http://schemas.openxmlformats.org/officeDocument/2006/relationships/hyperlink" Target="http://uk.wikipedia.org/wiki/1898" TargetMode="External"/><Relationship Id="rId2" Type="http://schemas.openxmlformats.org/officeDocument/2006/relationships/hyperlink" Target="http://uk.wikipedia.org/wiki/%D0%9F'%D1%8F%D1%82%D1%8C_%D1%82%D0%B8%D0%B6%D0%BD%D1%96%D0%B2_%D0%BD%D0%B0_%D0%BF%D0%BE%D0%B2%D1%96%D1%82%D1%80%D1%8F%D0%BD%D1%96%D0%B9_%D0%BA%D1%83%D0%BB%D1%96" TargetMode="External"/><Relationship Id="rId16" Type="http://schemas.openxmlformats.org/officeDocument/2006/relationships/hyperlink" Target="http://uk.wikipedia.org/wiki/%D0%9D%D0%B0%D0%B2%D0%BA%D0%BE%D0%BB%D0%BE_%D0%9C%D1%96%D1%81%D1%8F%D1%86%D1%8F" TargetMode="External"/><Relationship Id="rId20" Type="http://schemas.openxmlformats.org/officeDocument/2006/relationships/hyperlink" Target="http://uk.wikipedia.org/wiki/1872" TargetMode="External"/><Relationship Id="rId29" Type="http://schemas.openxmlformats.org/officeDocument/2006/relationships/hyperlink" Target="http://uk.wikipedia.org/wiki/1878" TargetMode="External"/><Relationship Id="rId41" Type="http://schemas.openxmlformats.org/officeDocument/2006/relationships/hyperlink" Target="http://uk.wikipedia.org/wiki/1891" TargetMode="External"/><Relationship Id="rId54" Type="http://schemas.openxmlformats.org/officeDocument/2006/relationships/hyperlink" Target="http://uk.wikipedia.org/wiki/19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64" TargetMode="External"/><Relationship Id="rId11" Type="http://schemas.openxmlformats.org/officeDocument/2006/relationships/hyperlink" Target="http://uk.wikipedia.org/wiki/%D0%94%D1%96%D1%82%D0%B8_%D0%BA%D0%B0%D0%BF%D1%96%D1%82%D0%B0%D0%BD%D0%B0_%D0%93%D1%80%D0%B0%D0%BD%D1%82%D0%B0" TargetMode="External"/><Relationship Id="rId24" Type="http://schemas.openxmlformats.org/officeDocument/2006/relationships/hyperlink" Target="http://uk.wikipedia.org/wiki/1874" TargetMode="External"/><Relationship Id="rId32" Type="http://schemas.openxmlformats.org/officeDocument/2006/relationships/hyperlink" Target="http://uk.wikipedia.org/wiki/1881" TargetMode="External"/><Relationship Id="rId37" Type="http://schemas.openxmlformats.org/officeDocument/2006/relationships/hyperlink" Target="http://uk.wikipedia.org/wiki/1886" TargetMode="External"/><Relationship Id="rId40" Type="http://schemas.openxmlformats.org/officeDocument/2006/relationships/hyperlink" Target="http://uk.wikipedia.org/wiki/1889" TargetMode="External"/><Relationship Id="rId45" Type="http://schemas.openxmlformats.org/officeDocument/2006/relationships/hyperlink" Target="http://uk.wikipedia.org/wiki/1896" TargetMode="External"/><Relationship Id="rId53" Type="http://schemas.openxmlformats.org/officeDocument/2006/relationships/hyperlink" Target="http://uk.wikipedia.org/wiki/1906" TargetMode="External"/><Relationship Id="rId58" Type="http://schemas.openxmlformats.org/officeDocument/2006/relationships/hyperlink" Target="http://uk.wikipedia.org/wiki/1914" TargetMode="External"/><Relationship Id="rId5" Type="http://schemas.openxmlformats.org/officeDocument/2006/relationships/hyperlink" Target="http://uk.wikipedia.org/wiki/1863" TargetMode="External"/><Relationship Id="rId15" Type="http://schemas.openxmlformats.org/officeDocument/2006/relationships/hyperlink" Target="http://uk.wikipedia.org/wiki/1869" TargetMode="External"/><Relationship Id="rId23" Type="http://schemas.openxmlformats.org/officeDocument/2006/relationships/hyperlink" Target="http://uk.wikipedia.org/wiki/1873" TargetMode="External"/><Relationship Id="rId28" Type="http://schemas.openxmlformats.org/officeDocument/2006/relationships/hyperlink" Target="http://uk.wikipedia.org/wiki/%D0%9F'%D1%8F%D1%82%D0%BD%D0%B0%D0%B4%D1%86%D1%8F%D1%82%D0%B8%D1%80%D1%96%D1%87%D0%BD%D0%B8%D0%B9_%D0%BA%D0%B0%D0%BF%D1%96%D1%82%D0%B0%D0%BD" TargetMode="External"/><Relationship Id="rId36" Type="http://schemas.openxmlformats.org/officeDocument/2006/relationships/hyperlink" Target="http://uk.wikipedia.org/wiki/1885" TargetMode="External"/><Relationship Id="rId49" Type="http://schemas.openxmlformats.org/officeDocument/2006/relationships/hyperlink" Target="http://uk.wikipedia.org/wiki/1903" TargetMode="External"/><Relationship Id="rId57" Type="http://schemas.openxmlformats.org/officeDocument/2006/relationships/hyperlink" Target="http://uk.wikipedia.org/wiki/1910" TargetMode="External"/><Relationship Id="rId10" Type="http://schemas.openxmlformats.org/officeDocument/2006/relationships/hyperlink" Target="http://uk.wikipedia.org/wiki/%D0%9A%D1%80%D0%B8%D0%B6%D0%B0%D0%BD%D0%B0_%D0%BF%D1%83%D1%81%D1%82%D0%B5%D0%BB%D1%8F" TargetMode="External"/><Relationship Id="rId19" Type="http://schemas.openxmlformats.org/officeDocument/2006/relationships/hyperlink" Target="http://uk.wikipedia.org/wiki/%D0%9D%D0%B0%D0%B2%D0%BA%D0%BE%D0%BB%D0%BE_%D1%81%D0%B2%D1%96%D1%82%D1%83_%D0%B7%D0%B0_%D0%B2%D1%96%D1%81%D1%96%D0%BC%D0%B4%D0%B5%D1%81%D1%8F%D1%82_%D0%B4%D0%BD%D1%96%D0%B2" TargetMode="External"/><Relationship Id="rId31" Type="http://schemas.openxmlformats.org/officeDocument/2006/relationships/hyperlink" Target="http://uk.wikipedia.org/wiki/1880" TargetMode="External"/><Relationship Id="rId44" Type="http://schemas.openxmlformats.org/officeDocument/2006/relationships/hyperlink" Target="http://uk.wikipedia.org/wiki/1895" TargetMode="External"/><Relationship Id="rId52" Type="http://schemas.openxmlformats.org/officeDocument/2006/relationships/hyperlink" Target="http://uk.wikipedia.org/wiki/1899" TargetMode="External"/><Relationship Id="rId4" Type="http://schemas.openxmlformats.org/officeDocument/2006/relationships/hyperlink" Target="http://uk.wikipedia.org/wiki/%D0%9F%D0%BE%D0%B4%D0%BE%D1%80%D0%BE%D0%B6%D1%96_%D1%96_%D0%BF%D1%80%D0%B8%D0%B3%D0%BE%D0%B4%D0%B8_%D0%BA%D0%B0%D0%BF%D1%96%D1%82%D0%B0%D0%BD%D0%B0_%D0%93%D0%B0%D1%82%D0%B5%D1%80%D0%B0%D1%81%D0%B0" TargetMode="External"/><Relationship Id="rId9" Type="http://schemas.openxmlformats.org/officeDocument/2006/relationships/hyperlink" Target="http://uk.wikipedia.org/wiki/1865" TargetMode="External"/><Relationship Id="rId14" Type="http://schemas.openxmlformats.org/officeDocument/2006/relationships/hyperlink" Target="http://uk.wikipedia.org/wiki/1866" TargetMode="External"/><Relationship Id="rId22" Type="http://schemas.openxmlformats.org/officeDocument/2006/relationships/hyperlink" Target="http://uk.wikipedia.org/wiki/%D0%A2%D0%B0%D1%94%D0%BC%D0%BD%D0%B8%D1%87%D0%B8%D0%B9_%D0%BE%D1%81%D1%82%D1%80%D1%96%D0%B2" TargetMode="External"/><Relationship Id="rId27" Type="http://schemas.openxmlformats.org/officeDocument/2006/relationships/hyperlink" Target="http://uk.wikipedia.org/wiki/1877" TargetMode="External"/><Relationship Id="rId30" Type="http://schemas.openxmlformats.org/officeDocument/2006/relationships/hyperlink" Target="http://uk.wikipedia.org/wiki/%D0%9F'%D1%8F%D1%82%D1%81%D0%BE%D1%82_%D0%BC%D1%96%D0%BB%D1%8C%D0%B9%D0%BE%D0%BD%D1%96%D0%B2_%D0%91%D0%B5%D0%B3%D1%83%D0%BC%D0%B8" TargetMode="External"/><Relationship Id="rId35" Type="http://schemas.openxmlformats.org/officeDocument/2006/relationships/hyperlink" Target="http://uk.wikipedia.org/wiki/1884" TargetMode="External"/><Relationship Id="rId43" Type="http://schemas.openxmlformats.org/officeDocument/2006/relationships/hyperlink" Target="http://uk.wikipedia.org/wiki/1894" TargetMode="External"/><Relationship Id="rId48" Type="http://schemas.openxmlformats.org/officeDocument/2006/relationships/hyperlink" Target="http://uk.wikipedia.org/wiki/1902" TargetMode="External"/><Relationship Id="rId56" Type="http://schemas.openxmlformats.org/officeDocument/2006/relationships/hyperlink" Target="http://uk.wikipedia.org/wiki/1909" TargetMode="External"/><Relationship Id="rId8" Type="http://schemas.openxmlformats.org/officeDocument/2006/relationships/hyperlink" Target="http://uk.wikipedia.org/wiki/%D0%86%D0%B7_%D0%97%D0%B5%D0%BC%D0%BB%D1%96_%D0%BD%D0%B0_%D0%9C%D1%96%D1%81%D1%8F%D1%86%D1%8C" TargetMode="External"/><Relationship Id="rId51" Type="http://schemas.openxmlformats.org/officeDocument/2006/relationships/hyperlink" Target="http://uk.wikipedia.org/wiki/1905" TargetMode="External"/><Relationship Id="rId3" Type="http://schemas.openxmlformats.org/officeDocument/2006/relationships/hyperlink" Target="http://uk.wikipedia.org/wiki/186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4_%D0%B1%D0%B5%D1%80%D0%B5%D0%B7%D0%BD%D1%8F" TargetMode="External"/><Relationship Id="rId3" Type="http://schemas.openxmlformats.org/officeDocument/2006/relationships/hyperlink" Target="http://uk.wikipedia.org/wiki/%D0%A4%D1%80%D0%B0%D0%BD%D1%86%D1%83%D0%B7%D1%8C%D0%BA%D0%B0_%D0%BC%D0%BE%D0%B2%D0%B0" TargetMode="External"/><Relationship Id="rId7" Type="http://schemas.openxmlformats.org/officeDocument/2006/relationships/hyperlink" Target="http://uk.wikipedia.org/wiki/%D0%A4%D1%80%D0%B0%D0%BD%D1%86%D1%96%D1%8F" TargetMode="External"/><Relationship Id="rId12" Type="http://schemas.openxmlformats.org/officeDocument/2006/relationships/hyperlink" Target="http://uk.wikipedia.org/wiki/%D0%9D%D0%B0%D1%83%D0%BA%D0%BE%D0%B2%D0%B0_%D1%84%D0%B0%D0%BD%D1%82%D0%B0%D1%81%D1%82%D0%B8%D0%BA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0%D0%BD%D1%82" TargetMode="External"/><Relationship Id="rId11" Type="http://schemas.openxmlformats.org/officeDocument/2006/relationships/hyperlink" Target="http://uk.wikipedia.org/wiki/%D0%A3%D0%B5%D0%BB%D0%BB%D1%81_%D0%93%D0%B5%D1%80%D0%B1%D0%B5%D1%80%D1%82_%D0%94%D0%B6%D0%BE%D1%80%D0%B4%D0%B6" TargetMode="External"/><Relationship Id="rId5" Type="http://schemas.openxmlformats.org/officeDocument/2006/relationships/hyperlink" Target="http://uk.wikipedia.org/wiki/1828" TargetMode="External"/><Relationship Id="rId10" Type="http://schemas.openxmlformats.org/officeDocument/2006/relationships/hyperlink" Target="http://uk.wikipedia.org/wiki/%D0%90%D0%BC'%D1%94%D0%BD" TargetMode="External"/><Relationship Id="rId4" Type="http://schemas.openxmlformats.org/officeDocument/2006/relationships/hyperlink" Target="http://uk.wikipedia.org/wiki/8_%D0%BB%D1%8E%D1%82%D0%BE%D0%B3%D0%BE" TargetMode="External"/><Relationship Id="rId9" Type="http://schemas.openxmlformats.org/officeDocument/2006/relationships/hyperlink" Target="http://uk.wikipedia.org/wiki/190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798" TargetMode="External"/><Relationship Id="rId13" Type="http://schemas.openxmlformats.org/officeDocument/2006/relationships/hyperlink" Target="http://uk.wikipedia.org/wiki/%D0%A8%D0%BE%D1%82%D0%BB%D0%B0%D0%BD%D0%B4%D1%96%D1%8F" TargetMode="External"/><Relationship Id="rId18" Type="http://schemas.openxmlformats.org/officeDocument/2006/relationships/hyperlink" Target="http://uk.wikipedia.org/wiki/%D0%A4%D1%80%D0%B0%D0%BD%D1%86%D1%96%D1%8F" TargetMode="External"/><Relationship Id="rId26" Type="http://schemas.openxmlformats.org/officeDocument/2006/relationships/hyperlink" Target="http://uk.wikipedia.org/wiki/%D0%A0%D0%B8%D1%82%D0%BE%D1%80%D0%B8%D0%BA%D0%B0" TargetMode="External"/><Relationship Id="rId3" Type="http://schemas.openxmlformats.org/officeDocument/2006/relationships/hyperlink" Target="http://uk.wikipedia.org/wiki/1828" TargetMode="External"/><Relationship Id="rId21" Type="http://schemas.openxmlformats.org/officeDocument/2006/relationships/hyperlink" Target="http://uk.wikipedia.org/wiki/%D0%A1%D0%B5%D1%81%D1%82%D1%80%D0%B0" TargetMode="External"/><Relationship Id="rId34" Type="http://schemas.openxmlformats.org/officeDocument/2006/relationships/hyperlink" Target="http://uk.wikipedia.org/wiki/%D0%91%D0%B0%D1%82%D1%8C%D0%BA%D0%BE" TargetMode="External"/><Relationship Id="rId7" Type="http://schemas.openxmlformats.org/officeDocument/2006/relationships/hyperlink" Target="http://uk.wikipedia.org/wiki/%D0%90%D0%B4%D0%B2%D0%BE%D0%BA%D0%B0%D1%82" TargetMode="External"/><Relationship Id="rId12" Type="http://schemas.openxmlformats.org/officeDocument/2006/relationships/hyperlink" Target="http://uk.wikipedia.org/wiki/1887" TargetMode="External"/><Relationship Id="rId17" Type="http://schemas.openxmlformats.org/officeDocument/2006/relationships/hyperlink" Target="http://uk.wikipedia.org/wiki/%D0%9A%D0%B5%D0%BB%D1%8C%D1%82%D0%B8" TargetMode="External"/><Relationship Id="rId25" Type="http://schemas.openxmlformats.org/officeDocument/2006/relationships/hyperlink" Target="http://uk.wikipedia.org/wiki/%D0%9B%D0%B0%D1%82%D0%B8%D0%BD%D0%B0" TargetMode="External"/><Relationship Id="rId33" Type="http://schemas.openxmlformats.org/officeDocument/2006/relationships/hyperlink" Target="http://uk.wikipedia.org/wiki/%D0%9F%D0%B0%D1%80%D0%BE%D0%BF%D0%BB%D0%B0%D0%B2" TargetMode="External"/><Relationship Id="rId2" Type="http://schemas.openxmlformats.org/officeDocument/2006/relationships/hyperlink" Target="http://uk.wikipedia.org/wiki/8_%D0%BB%D1%8E%D1%82%D0%BE%D0%B3%D0%BE" TargetMode="External"/><Relationship Id="rId16" Type="http://schemas.openxmlformats.org/officeDocument/2006/relationships/hyperlink" Target="http://uk.wikipedia.org/wiki/%D0%9A%D0%BE%D1%80%D0%BE%D0%BB%D1%8C" TargetMode="External"/><Relationship Id="rId20" Type="http://schemas.openxmlformats.org/officeDocument/2006/relationships/hyperlink" Target="http://uk.wikipedia.org/wiki/%D0%91%D1%80%D0%B0%D1%82" TargetMode="External"/><Relationship Id="rId29" Type="http://schemas.openxmlformats.org/officeDocument/2006/relationships/hyperlink" Target="http://uk.wikipedia.org/wiki/18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5%D1%80%D1%86%D0%BE%D0%B3" TargetMode="External"/><Relationship Id="rId11" Type="http://schemas.openxmlformats.org/officeDocument/2006/relationships/hyperlink" Target="http://uk.wikipedia.org/wiki/1801" TargetMode="External"/><Relationship Id="rId24" Type="http://schemas.openxmlformats.org/officeDocument/2006/relationships/hyperlink" Target="http://uk.wikipedia.org/wiki/%D0%94%D0%B0%D0%B2%D0%BD%D1%8C%D0%BE%D0%B3%D1%80%D0%B5%D1%86%D1%8C%D0%BA%D0%B0_%D0%BC%D0%BE%D0%B2%D0%B0" TargetMode="External"/><Relationship Id="rId32" Type="http://schemas.openxmlformats.org/officeDocument/2006/relationships/hyperlink" Target="http://uk.wikipedia.org/wiki/%D0%86%D0%BD%D0%B4%D1%96%D1%8F" TargetMode="External"/><Relationship Id="rId5" Type="http://schemas.openxmlformats.org/officeDocument/2006/relationships/hyperlink" Target="http://uk.wikipedia.org/wiki/%D0%91%D1%80%D0%B5%D1%82%D0%B0%D0%BD%D1%8C_(%D0%BA%D0%BE%D1%80%D0%BE%D0%BB%D1%96%D0%B2%D1%81%D1%82%D0%B2%D0%BE)" TargetMode="External"/><Relationship Id="rId15" Type="http://schemas.openxmlformats.org/officeDocument/2006/relationships/hyperlink" Target="http://uk.wikipedia.org/wiki/%D0%9B%D1%8E%D0%B4%D0%BE%D0%B2%D0%B8%D0%BA_XI_(%D0%BA%D0%BE%D1%80%D0%BE%D0%BB%D1%8C_%D0%A4%D1%80%D0%B0%D0%BD%D1%86%D1%96%D1%97)" TargetMode="External"/><Relationship Id="rId23" Type="http://schemas.openxmlformats.org/officeDocument/2006/relationships/hyperlink" Target="http://uk.wikipedia.org/wiki/%D0%9B%D1%96%D1%86%D0%B5%D0%B9" TargetMode="External"/><Relationship Id="rId28" Type="http://schemas.openxmlformats.org/officeDocument/2006/relationships/hyperlink" Target="http://uk.wikipedia.org/wiki/%D0%9B%D1%83%D0%B0%D1%80%D0%B0_(%D1%80%D1%96%D1%87%D0%BA%D0%B0)" TargetMode="External"/><Relationship Id="rId10" Type="http://schemas.openxmlformats.org/officeDocument/2006/relationships/hyperlink" Target="http://uk.wikipedia.org/wiki/%D0%AE%D1%80%D0%B8%D1%81%D1%82" TargetMode="External"/><Relationship Id="rId19" Type="http://schemas.openxmlformats.org/officeDocument/2006/relationships/hyperlink" Target="http://uk.wikipedia.org/wiki/%D0%A1%D1%96%D0%BC'%D1%8F" TargetMode="External"/><Relationship Id="rId31" Type="http://schemas.openxmlformats.org/officeDocument/2006/relationships/hyperlink" Target="http://uk.wikipedia.org/wiki/%D0%A8%D1%85%D1%83%D0%BD%D0%B0" TargetMode="External"/><Relationship Id="rId4" Type="http://schemas.openxmlformats.org/officeDocument/2006/relationships/hyperlink" Target="http://uk.wikipedia.org/wiki/%D0%9D%D0%B0%D0%BD%D1%82" TargetMode="External"/><Relationship Id="rId9" Type="http://schemas.openxmlformats.org/officeDocument/2006/relationships/hyperlink" Target="http://uk.wikipedia.org/wiki/1871" TargetMode="External"/><Relationship Id="rId14" Type="http://schemas.openxmlformats.org/officeDocument/2006/relationships/hyperlink" Target="http://uk.wikipedia.org/wiki/1462" TargetMode="External"/><Relationship Id="rId22" Type="http://schemas.openxmlformats.org/officeDocument/2006/relationships/hyperlink" Target="http://uk.wikipedia.org/wiki/%D0%A1%D0%B5%D0%BC%D1%96%D0%BD%D0%B0%D1%80%D1%96%D1%8F" TargetMode="External"/><Relationship Id="rId27" Type="http://schemas.openxmlformats.org/officeDocument/2006/relationships/hyperlink" Target="http://uk.wikipedia.org/wiki/%D0%93%D0%B5%D0%BE%D0%B3%D1%80%D0%B0%D1%84%D1%96%D1%8F" TargetMode="External"/><Relationship Id="rId30" Type="http://schemas.openxmlformats.org/officeDocument/2006/relationships/hyperlink" Target="http://uk.wikipedia.org/wiki/%D0%AE%D0%BD%D0%B3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0%BD%D1%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83%D0%B7%D0%B5%D0%B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D%D0%B0%D0%BD%D1%8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96%D1%82%D0%B5%D1%80%D0%B0%D1%82%D1%83%D1%80%D0%B0" TargetMode="External"/><Relationship Id="rId3" Type="http://schemas.openxmlformats.org/officeDocument/2006/relationships/hyperlink" Target="http://uk.wikipedia.org/wiki/%D0%90%D0%BB%D0%B5%D0%BA%D1%81%D0%B0%D0%BD%D0%B4%D1%80_%D0%94%D1%8E%D0%BC%D0%B0_(%D0%B1%D0%B0%D1%82%D1%8C%D0%BA%D0%BE)" TargetMode="External"/><Relationship Id="rId7" Type="http://schemas.openxmlformats.org/officeDocument/2006/relationships/hyperlink" Target="http://uk.wikipedia.org/wiki/%D0%A0%D0%BE%D0%BC%D0%B0%D0%BD" TargetMode="External"/><Relationship Id="rId2" Type="http://schemas.openxmlformats.org/officeDocument/2006/relationships/hyperlink" Target="http://uk.wikipedia.org/wiki/%D0%9F%D0%B0%D1%80%D0%B8%D0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1%80%D0%B8_%D0%BC%D1%83%D1%88%D0%BA%D0%B5%D1%82%D0%B5%D1%80%D0%B8_(%D1%80%D0%BE%D0%BC%D0%B0%D0%BD)" TargetMode="External"/><Relationship Id="rId5" Type="http://schemas.openxmlformats.org/officeDocument/2006/relationships/hyperlink" Target="http://uk.wikipedia.org/wiki/%D0%9F%D0%B8%D1%81%D1%8C%D0%BC%D0%B5%D0%BD%D0%BD%D0%B8%D0%BA" TargetMode="External"/><Relationship Id="rId4" Type="http://schemas.openxmlformats.org/officeDocument/2006/relationships/hyperlink" Target="http://uk.wikipedia.org/wiki/%D0%97%D0%B0%D0%BC%D0%BE%D0%BA_(%D1%81%D0%BF%D0%BE%D1%80%D1%83%D0%B4%D0%B0)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7_%D1%81%D1%96%D1%87%D0%BD%D1%8F" TargetMode="External"/><Relationship Id="rId3" Type="http://schemas.openxmlformats.org/officeDocument/2006/relationships/hyperlink" Target="http://uk.wikipedia.org/wiki/%D0%9F'%D1%8F%D1%82%D1%8C_%D1%82%D0%B8%D0%B6%D0%BD%D1%96%D0%B2_%D0%BD%D0%B0_%D0%BF%D0%BE%D0%B2%D1%96%D1%82%D1%80%D1%8F%D0%BD%D1%96%D0%B9_%D0%BA%D1%83%D0%BB%D1%96" TargetMode="External"/><Relationship Id="rId7" Type="http://schemas.openxmlformats.org/officeDocument/2006/relationships/hyperlink" Target="http://uk.wikipedia.org/wiki/%D0%A0%D0%BE%D0%BC%D0%B0%D0%BD" TargetMode="External"/><Relationship Id="rId12" Type="http://schemas.openxmlformats.org/officeDocument/2006/relationships/hyperlink" Target="http://uk.wikipedia.org/wiki/%D0%A4%D1%80%D0%B0%D0%BD%D0%B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1%80%D0%B0%D0%BD%D1%86%D1%83%D0%B7%D1%8C%D0%BA%D0%B0_%D0%BC%D0%BE%D0%B2%D0%B0" TargetMode="External"/><Relationship Id="rId11" Type="http://schemas.openxmlformats.org/officeDocument/2006/relationships/hyperlink" Target="http://uk.wikipedia.org/wiki/%D0%9F%D0%B8%D1%81%D1%8C%D0%BC%D0%B5%D0%BD%D0%BD%D0%B8%D0%BA" TargetMode="External"/><Relationship Id="rId5" Type="http://schemas.openxmlformats.org/officeDocument/2006/relationships/hyperlink" Target="http://uk.wikipedia.org/wiki/1862" TargetMode="External"/><Relationship Id="rId10" Type="http://schemas.openxmlformats.org/officeDocument/2006/relationships/hyperlink" Target="http://uk.wikipedia.org/wiki/24_%D0%B3%D1%80%D1%83%D0%B4%D0%BD%D1%8F" TargetMode="External"/><Relationship Id="rId4" Type="http://schemas.openxmlformats.org/officeDocument/2006/relationships/hyperlink" Target="http://uk.wikipedia.org/wiki/%D0%90%D0%BB%D0%B5%D0%BA%D1%81%D0%B0%D0%BD%D0%B4%D1%80_%D0%94%D1%8E%D0%BC%D0%B0_(%D0%B1%D0%B0%D1%82%D1%8C%D0%BA%D0%BE)" TargetMode="External"/><Relationship Id="rId9" Type="http://schemas.openxmlformats.org/officeDocument/2006/relationships/hyperlink" Target="http://uk.wikipedia.org/wiki/186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1%81%D0%BF%D0%B0%D0%BD%D1%96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1071563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uk-UA" sz="8000" dirty="0" smtClean="0"/>
              <a:t>Жуль Верн</a:t>
            </a:r>
            <a:endParaRPr lang="ru-RU" sz="8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63" y="450056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Придет время, когда наука опередит фантазию.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            </a:t>
            </a:r>
            <a:r>
              <a:rPr lang="uk-UA" dirty="0" smtClean="0"/>
              <a:t>                    Ж. Верн</a:t>
            </a: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642938"/>
            <a:ext cx="7543800" cy="481012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Незвичайні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28625" y="917575"/>
            <a:ext cx="8715375" cy="5940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dirty="0" err="1">
                <a:hlinkClick r:id="rId2" tooltip="Роман"/>
              </a:rPr>
              <a:t>Романи</a:t>
            </a:r>
            <a:r>
              <a:rPr lang="ru-RU" sz="2000" dirty="0"/>
              <a:t> Верна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завоювали</a:t>
            </a:r>
            <a:r>
              <a:rPr lang="ru-RU" sz="2000" dirty="0"/>
              <a:t> </a:t>
            </a:r>
            <a:r>
              <a:rPr lang="ru-RU" sz="2000" dirty="0" err="1"/>
              <a:t>неймовірну</a:t>
            </a:r>
            <a:r>
              <a:rPr lang="ru-RU" sz="2000" dirty="0"/>
              <a:t> </a:t>
            </a:r>
            <a:r>
              <a:rPr lang="ru-RU" sz="2000" dirty="0" err="1"/>
              <a:t>популярність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. Без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>
                <a:hlinkClick r:id="rId3" tooltip="Вчений"/>
              </a:rPr>
              <a:t>вченого</a:t>
            </a:r>
            <a:r>
              <a:rPr lang="ru-RU" sz="2000" dirty="0"/>
              <a:t>, Верн </a:t>
            </a:r>
            <a:r>
              <a:rPr lang="ru-RU" sz="2000" dirty="0" err="1"/>
              <a:t>провів</a:t>
            </a:r>
            <a:r>
              <a:rPr lang="ru-RU" sz="2000" dirty="0"/>
              <a:t> </a:t>
            </a:r>
            <a:r>
              <a:rPr lang="ru-RU" sz="2000" dirty="0" err="1"/>
              <a:t>більшу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часу у </a:t>
            </a:r>
            <a:r>
              <a:rPr lang="ru-RU" sz="2000" dirty="0" err="1"/>
              <a:t>дослідженнях</a:t>
            </a:r>
            <a:r>
              <a:rPr lang="ru-RU" sz="2000" dirty="0"/>
              <a:t> для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 та </a:t>
            </a:r>
            <a:r>
              <a:rPr lang="ru-RU" sz="2000" dirty="0" err="1"/>
              <a:t>намагався</a:t>
            </a:r>
            <a:r>
              <a:rPr lang="ru-RU" sz="2000" dirty="0"/>
              <a:t> бути </a:t>
            </a:r>
            <a:r>
              <a:rPr lang="ru-RU" sz="2000" dirty="0" err="1"/>
              <a:t>реалістичним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дотримуватися</a:t>
            </a:r>
            <a:r>
              <a:rPr lang="ru-RU" sz="2000" dirty="0"/>
              <a:t> </a:t>
            </a:r>
            <a:r>
              <a:rPr lang="ru-RU" sz="2000" dirty="0" err="1">
                <a:hlinkClick r:id="rId4" tooltip="Факт"/>
              </a:rPr>
              <a:t>фактів</a:t>
            </a:r>
            <a:r>
              <a:rPr lang="ru-RU" sz="2000" dirty="0"/>
              <a:t> у деталях. Коли </a:t>
            </a:r>
            <a:r>
              <a:rPr lang="ru-RU" sz="2000" dirty="0">
                <a:hlinkClick r:id="rId5" tooltip="Уеллс Герберт Джордж"/>
              </a:rPr>
              <a:t>Герберт </a:t>
            </a:r>
            <a:r>
              <a:rPr lang="ru-RU" sz="2000" dirty="0" err="1">
                <a:hlinkClick r:id="rId5" tooltip="Уеллс Герберт Джордж"/>
              </a:rPr>
              <a:t>Веллс</a:t>
            </a:r>
            <a:r>
              <a:rPr lang="ru-RU" sz="2000" dirty="0"/>
              <a:t> у </a:t>
            </a:r>
            <a:r>
              <a:rPr lang="ru-RU" sz="2000" dirty="0">
                <a:hlinkClick r:id="rId6" tooltip="Перша людина на Місяці (ще не написана)"/>
              </a:rPr>
              <a:t>«</a:t>
            </a:r>
            <a:r>
              <a:rPr lang="ru-RU" sz="2000" dirty="0" err="1">
                <a:hlinkClick r:id="rId6" tooltip="Перша людина на Місяці (ще не написана)"/>
              </a:rPr>
              <a:t>Першій</a:t>
            </a:r>
            <a:r>
              <a:rPr lang="ru-RU" sz="2000" dirty="0">
                <a:hlinkClick r:id="rId6" tooltip="Перша людина на Місяці (ще не написана)"/>
              </a:rPr>
              <a:t> </a:t>
            </a:r>
            <a:r>
              <a:rPr lang="ru-RU" sz="2000" dirty="0" err="1">
                <a:hlinkClick r:id="rId6" tooltip="Перша людина на Місяці (ще не написана)"/>
              </a:rPr>
              <a:t>людині</a:t>
            </a:r>
            <a:r>
              <a:rPr lang="ru-RU" sz="2000" dirty="0">
                <a:hlinkClick r:id="rId6" tooltip="Перша людина на Місяці (ще не написана)"/>
              </a:rPr>
              <a:t> на </a:t>
            </a:r>
            <a:r>
              <a:rPr lang="ru-RU" sz="2000" dirty="0" err="1">
                <a:hlinkClick r:id="rId6" tooltip="Перша людина на Місяці (ще не написана)"/>
              </a:rPr>
              <a:t>Місяці</a:t>
            </a:r>
            <a:r>
              <a:rPr lang="ru-RU" sz="2000" dirty="0">
                <a:hlinkClick r:id="rId6" tooltip="Перша людина на Місяці (ще не написана)"/>
              </a:rPr>
              <a:t>»</a:t>
            </a:r>
            <a:r>
              <a:rPr lang="ru-RU" sz="2000" dirty="0"/>
              <a:t> </a:t>
            </a:r>
            <a:r>
              <a:rPr lang="ru-RU" sz="2000" dirty="0" err="1"/>
              <a:t>винайшов</a:t>
            </a:r>
            <a:r>
              <a:rPr lang="ru-RU" sz="2000" dirty="0"/>
              <a:t> «</a:t>
            </a:r>
            <a:r>
              <a:rPr lang="ru-RU" sz="2000" dirty="0" err="1"/>
              <a:t>каворит</a:t>
            </a:r>
            <a:r>
              <a:rPr lang="ru-RU" sz="2000" dirty="0"/>
              <a:t>», </a:t>
            </a:r>
            <a:r>
              <a:rPr lang="ru-RU" sz="2000" dirty="0" err="1"/>
              <a:t>субстанцію</a:t>
            </a:r>
            <a:r>
              <a:rPr lang="ru-RU" sz="2000" dirty="0"/>
              <a:t>, </a:t>
            </a:r>
            <a:r>
              <a:rPr lang="ru-RU" sz="2000" dirty="0" err="1"/>
              <a:t>непідвладну</a:t>
            </a:r>
            <a:r>
              <a:rPr lang="ru-RU" sz="2000" dirty="0"/>
              <a:t> </a:t>
            </a:r>
            <a:r>
              <a:rPr lang="ru-RU" sz="2000" dirty="0" err="1">
                <a:hlinkClick r:id="rId7" tooltip="Гравітація"/>
              </a:rPr>
              <a:t>гравітації</a:t>
            </a:r>
            <a:r>
              <a:rPr lang="ru-RU" sz="2000" dirty="0"/>
              <a:t>, Верн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незадоволений</a:t>
            </a:r>
            <a:r>
              <a:rPr lang="ru-RU" sz="2000" dirty="0"/>
              <a:t>:</a:t>
            </a:r>
          </a:p>
          <a:p>
            <a:pPr algn="ctr" eaLnBrk="0" hangingPunct="0">
              <a:defRPr/>
            </a:pPr>
            <a:r>
              <a:rPr lang="ru-RU" sz="2000" i="1" dirty="0"/>
              <a:t>"Я </a:t>
            </a:r>
            <a:r>
              <a:rPr lang="ru-RU" sz="2000" i="1" dirty="0" err="1"/>
              <a:t>відправив</a:t>
            </a:r>
            <a:r>
              <a:rPr lang="ru-RU" sz="2000" i="1" dirty="0"/>
              <a:t> </a:t>
            </a:r>
            <a:r>
              <a:rPr lang="ru-RU" sz="2000" i="1" dirty="0" err="1"/>
              <a:t>своїх</a:t>
            </a:r>
            <a:r>
              <a:rPr lang="ru-RU" sz="2000" i="1" dirty="0"/>
              <a:t> </a:t>
            </a:r>
            <a:r>
              <a:rPr lang="ru-RU" sz="2000" i="1" dirty="0" err="1"/>
              <a:t>героїв</a:t>
            </a:r>
            <a:r>
              <a:rPr lang="ru-RU" sz="2000" i="1" dirty="0"/>
              <a:t> на </a:t>
            </a:r>
            <a:r>
              <a:rPr lang="ru-RU" sz="2000" i="1" dirty="0" err="1">
                <a:hlinkClick r:id="rId8" tooltip="Місяць (супутник)"/>
              </a:rPr>
              <a:t>Місяць</a:t>
            </a:r>
            <a:r>
              <a:rPr lang="ru-RU" sz="2000" i="1" dirty="0"/>
              <a:t> </a:t>
            </a:r>
            <a:r>
              <a:rPr lang="ru-RU" sz="2000" i="1" dirty="0" err="1"/>
              <a:t>з</a:t>
            </a:r>
            <a:r>
              <a:rPr lang="ru-RU" sz="2000" i="1" dirty="0"/>
              <a:t> </a:t>
            </a:r>
            <a:r>
              <a:rPr lang="ru-RU" sz="2000" i="1" dirty="0">
                <a:hlinkClick r:id="rId9" tooltip="Порох"/>
              </a:rPr>
              <a:t>порохом</a:t>
            </a:r>
            <a:r>
              <a:rPr lang="ru-RU" sz="2000" i="1" dirty="0"/>
              <a:t>, </a:t>
            </a:r>
            <a:r>
              <a:rPr lang="ru-RU" sz="2000" i="1" dirty="0" err="1"/>
              <a:t>таке</a:t>
            </a:r>
            <a:r>
              <a:rPr lang="ru-RU" sz="2000" i="1" dirty="0"/>
              <a:t> </a:t>
            </a:r>
            <a:r>
              <a:rPr lang="ru-RU" sz="2000" i="1" dirty="0" err="1"/>
              <a:t>може</a:t>
            </a:r>
            <a:r>
              <a:rPr lang="ru-RU" sz="2000" i="1" dirty="0"/>
              <a:t> </a:t>
            </a:r>
            <a:r>
              <a:rPr lang="ru-RU" sz="2000" i="1" dirty="0" err="1"/>
              <a:t>статися</a:t>
            </a:r>
            <a:r>
              <a:rPr lang="ru-RU" sz="2000" i="1" dirty="0"/>
              <a:t> </a:t>
            </a:r>
            <a:r>
              <a:rPr lang="ru-RU" sz="2000" i="1" dirty="0" err="1"/>
              <a:t>насправді</a:t>
            </a:r>
            <a:r>
              <a:rPr lang="ru-RU" sz="2000" i="1" dirty="0"/>
              <a:t>. А де </a:t>
            </a:r>
            <a:r>
              <a:rPr lang="ru-RU" sz="2000" i="1" dirty="0" err="1"/>
              <a:t>містер</a:t>
            </a:r>
            <a:r>
              <a:rPr lang="ru-RU" sz="2000" i="1" dirty="0"/>
              <a:t> </a:t>
            </a:r>
            <a:r>
              <a:rPr lang="ru-RU" sz="2000" i="1" dirty="0" err="1">
                <a:hlinkClick r:id="rId5" tooltip="Уеллс Герберт Джордж"/>
              </a:rPr>
              <a:t>Веллс</a:t>
            </a:r>
            <a:r>
              <a:rPr lang="ru-RU" sz="2000" i="1" dirty="0"/>
              <a:t> </a:t>
            </a:r>
            <a:r>
              <a:rPr lang="ru-RU" sz="2000" i="1" dirty="0" err="1"/>
              <a:t>знайде</a:t>
            </a:r>
            <a:r>
              <a:rPr lang="ru-RU" sz="2000" i="1" dirty="0"/>
              <a:t> </a:t>
            </a:r>
            <a:r>
              <a:rPr lang="ru-RU" sz="2000" i="1" dirty="0" err="1"/>
              <a:t>свій</a:t>
            </a:r>
            <a:r>
              <a:rPr lang="ru-RU" sz="2000" i="1" dirty="0"/>
              <a:t> «</a:t>
            </a:r>
            <a:r>
              <a:rPr lang="ru-RU" sz="2000" i="1" dirty="0" err="1"/>
              <a:t>каворит</a:t>
            </a:r>
            <a:r>
              <a:rPr lang="ru-RU" sz="2000" i="1" dirty="0"/>
              <a:t>»? Нехай </a:t>
            </a:r>
            <a:r>
              <a:rPr lang="ru-RU" sz="2000" i="1" dirty="0" err="1"/>
              <a:t>покаже</a:t>
            </a:r>
            <a:r>
              <a:rPr lang="ru-RU" sz="2000" i="1" dirty="0"/>
              <a:t> </a:t>
            </a:r>
            <a:r>
              <a:rPr lang="ru-RU" sz="2000" i="1" dirty="0" err="1"/>
              <a:t>мені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!"</a:t>
            </a:r>
            <a:endParaRPr lang="ru-RU" sz="2000" dirty="0"/>
          </a:p>
          <a:p>
            <a:pPr algn="ctr" eaLnBrk="0" hangingPunct="0">
              <a:defRPr/>
            </a:pPr>
            <a:r>
              <a:rPr lang="ru-RU" sz="2000" dirty="0"/>
              <a:t>Один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>
                <a:hlinkClick r:id="rId10" tooltip="Міф"/>
              </a:rPr>
              <a:t>міфів</a:t>
            </a:r>
            <a:r>
              <a:rPr lang="ru-RU" sz="2000" dirty="0"/>
              <a:t> про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 говорить,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запеклим</a:t>
            </a:r>
            <a:r>
              <a:rPr lang="ru-RU" sz="2000" dirty="0"/>
              <a:t> </a:t>
            </a:r>
            <a:r>
              <a:rPr lang="ru-RU" sz="2000" dirty="0" err="1"/>
              <a:t>домосідом</a:t>
            </a:r>
            <a:r>
              <a:rPr lang="ru-RU" sz="2000" dirty="0"/>
              <a:t>,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рідко</a:t>
            </a:r>
            <a:r>
              <a:rPr lang="ru-RU" sz="2000" dirty="0"/>
              <a:t> та неохоче </a:t>
            </a:r>
            <a:r>
              <a:rPr lang="ru-RU" sz="2000" dirty="0" err="1"/>
              <a:t>подорожував</a:t>
            </a:r>
            <a:r>
              <a:rPr lang="ru-RU" sz="2000" dirty="0"/>
              <a:t>. </a:t>
            </a:r>
            <a:r>
              <a:rPr lang="ru-RU" sz="2000" dirty="0" err="1"/>
              <a:t>Насправді</a:t>
            </a:r>
            <a:r>
              <a:rPr lang="ru-RU" sz="2000" dirty="0"/>
              <a:t> ж Жуль Верн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невтомним</a:t>
            </a:r>
            <a:r>
              <a:rPr lang="ru-RU" sz="2000" dirty="0"/>
              <a:t> </a:t>
            </a:r>
            <a:r>
              <a:rPr lang="ru-RU" sz="2000" dirty="0" err="1"/>
              <a:t>мандрівником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подорожей</a:t>
            </a:r>
            <a:r>
              <a:rPr lang="ru-RU" sz="2000" dirty="0"/>
              <a:t> </a:t>
            </a:r>
            <a:r>
              <a:rPr lang="ru-RU" sz="2000" dirty="0">
                <a:hlinkClick r:id="rId11" tooltip="1859"/>
              </a:rPr>
              <a:t>1859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>
                <a:hlinkClick r:id="rId12" tooltip="1861"/>
              </a:rPr>
              <a:t>1861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до </a:t>
            </a:r>
            <a:r>
              <a:rPr lang="ru-RU" sz="2000" dirty="0" err="1">
                <a:hlinkClick r:id="rId13" tooltip="Шотландія"/>
              </a:rPr>
              <a:t>Шотландії</a:t>
            </a:r>
            <a:r>
              <a:rPr lang="ru-RU" sz="2000" dirty="0"/>
              <a:t> та </a:t>
            </a:r>
            <a:r>
              <a:rPr lang="ru-RU" sz="2000" dirty="0" err="1">
                <a:hlinkClick r:id="rId14" tooltip="Скандинавія"/>
              </a:rPr>
              <a:t>Скандинавії</a:t>
            </a:r>
            <a:r>
              <a:rPr lang="ru-RU" sz="2000" dirty="0"/>
              <a:t>, у </a:t>
            </a:r>
            <a:r>
              <a:rPr lang="ru-RU" sz="2000" dirty="0">
                <a:hlinkClick r:id="rId15" tooltip="1867"/>
              </a:rPr>
              <a:t>1867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братом Полем Жуль Верн </a:t>
            </a:r>
            <a:r>
              <a:rPr lang="ru-RU" sz="2000" dirty="0" err="1"/>
              <a:t>відвідав</a:t>
            </a:r>
            <a:r>
              <a:rPr lang="ru-RU" sz="2000" dirty="0"/>
              <a:t> </a:t>
            </a:r>
            <a:r>
              <a:rPr lang="ru-RU" sz="2000" dirty="0">
                <a:hlinkClick r:id="rId16" tooltip="США"/>
              </a:rPr>
              <a:t>США</a:t>
            </a:r>
            <a:r>
              <a:rPr lang="ru-RU" sz="2000" dirty="0"/>
              <a:t> та </a:t>
            </a:r>
            <a:r>
              <a:rPr lang="ru-RU" sz="2000" dirty="0" err="1"/>
              <a:t>побував</a:t>
            </a:r>
            <a:r>
              <a:rPr lang="ru-RU" sz="2000" dirty="0"/>
              <a:t> на </a:t>
            </a:r>
            <a:r>
              <a:rPr lang="ru-RU" sz="2000" dirty="0" err="1">
                <a:hlinkClick r:id="rId17" tooltip="Ніагарський водоспад"/>
              </a:rPr>
              <a:t>Ніагарському</a:t>
            </a:r>
            <a:r>
              <a:rPr lang="ru-RU" sz="2000" dirty="0">
                <a:hlinkClick r:id="rId17" tooltip="Ніагарський водоспад"/>
              </a:rPr>
              <a:t> </a:t>
            </a:r>
            <a:r>
              <a:rPr lang="ru-RU" sz="2000" dirty="0" err="1">
                <a:hlinkClick r:id="rId17" tooltip="Ніагарський водоспад"/>
              </a:rPr>
              <a:t>водоспаді</a:t>
            </a:r>
            <a:r>
              <a:rPr lang="ru-RU" sz="2000" dirty="0"/>
              <a:t>. На </a:t>
            </a:r>
            <a:r>
              <a:rPr lang="ru-RU" sz="2000" dirty="0" err="1"/>
              <a:t>власній</a:t>
            </a:r>
            <a:r>
              <a:rPr lang="ru-RU" sz="2000" dirty="0"/>
              <a:t> </a:t>
            </a:r>
            <a:r>
              <a:rPr lang="ru-RU" sz="2000" dirty="0" err="1"/>
              <a:t>яхті</a:t>
            </a:r>
            <a:r>
              <a:rPr lang="ru-RU" sz="2000" dirty="0"/>
              <a:t> «</a:t>
            </a:r>
            <a:r>
              <a:rPr lang="ru-RU" sz="2000" dirty="0" err="1"/>
              <a:t>Сен-Мішель-III</a:t>
            </a:r>
            <a:r>
              <a:rPr lang="ru-RU" sz="2000" dirty="0"/>
              <a:t>» (у Верна </a:t>
            </a:r>
            <a:r>
              <a:rPr lang="ru-RU" sz="2000" dirty="0" err="1"/>
              <a:t>змінилося</a:t>
            </a:r>
            <a:r>
              <a:rPr lang="ru-RU" sz="2000" dirty="0"/>
              <a:t> три </a:t>
            </a:r>
            <a:r>
              <a:rPr lang="ru-RU" sz="2000" dirty="0" err="1"/>
              <a:t>яхти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цією</a:t>
            </a:r>
            <a:r>
              <a:rPr lang="ru-RU" sz="2000" dirty="0"/>
              <a:t> </a:t>
            </a:r>
            <a:r>
              <a:rPr lang="ru-RU" sz="2000" dirty="0" err="1"/>
              <a:t>назвою</a:t>
            </a:r>
            <a:r>
              <a:rPr lang="ru-RU" sz="2000" dirty="0"/>
              <a:t> — </a:t>
            </a:r>
            <a:r>
              <a:rPr lang="ru-RU" sz="2000" dirty="0" err="1"/>
              <a:t>від</a:t>
            </a:r>
            <a:r>
              <a:rPr lang="ru-RU" sz="2000" dirty="0"/>
              <a:t> невеликого </a:t>
            </a:r>
            <a:r>
              <a:rPr lang="ru-RU" sz="2000" dirty="0" err="1"/>
              <a:t>суденця</a:t>
            </a:r>
            <a:r>
              <a:rPr lang="ru-RU" sz="2000" dirty="0"/>
              <a:t>, простого </a:t>
            </a:r>
            <a:r>
              <a:rPr lang="ru-RU" sz="2000" dirty="0" err="1"/>
              <a:t>рибальського</a:t>
            </a:r>
            <a:r>
              <a:rPr lang="ru-RU" sz="2000" dirty="0"/>
              <a:t> </a:t>
            </a:r>
            <a:r>
              <a:rPr lang="ru-RU" sz="2000" dirty="0">
                <a:hlinkClick r:id="rId18" tooltip="Баркас"/>
              </a:rPr>
              <a:t>баркаса</a:t>
            </a:r>
            <a:r>
              <a:rPr lang="ru-RU" sz="2000" dirty="0"/>
              <a:t>, до </a:t>
            </a:r>
            <a:r>
              <a:rPr lang="ru-RU" sz="2000" dirty="0" err="1"/>
              <a:t>справжньої</a:t>
            </a:r>
            <a:r>
              <a:rPr lang="ru-RU" sz="2000" dirty="0"/>
              <a:t> </a:t>
            </a:r>
            <a:r>
              <a:rPr lang="ru-RU" sz="2000" dirty="0" err="1"/>
              <a:t>яхти</a:t>
            </a:r>
            <a:r>
              <a:rPr lang="ru-RU" sz="2000" dirty="0"/>
              <a:t> </a:t>
            </a:r>
            <a:r>
              <a:rPr lang="ru-RU" sz="2000" dirty="0" err="1"/>
              <a:t>довжиною</a:t>
            </a:r>
            <a:r>
              <a:rPr lang="ru-RU" sz="2000" dirty="0"/>
              <a:t> 28 </a:t>
            </a:r>
            <a:r>
              <a:rPr lang="ru-RU" sz="2000" dirty="0" err="1"/>
              <a:t>метрів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потужним</a:t>
            </a:r>
            <a:r>
              <a:rPr lang="ru-RU" sz="2000" dirty="0"/>
              <a:t> </a:t>
            </a:r>
            <a:r>
              <a:rPr lang="ru-RU" sz="2000" dirty="0" err="1"/>
              <a:t>паровим</a:t>
            </a:r>
            <a:r>
              <a:rPr lang="ru-RU" sz="2000" dirty="0"/>
              <a:t> </a:t>
            </a:r>
            <a:r>
              <a:rPr lang="ru-RU" sz="2000" dirty="0" err="1"/>
              <a:t>двигуном</a:t>
            </a:r>
            <a:r>
              <a:rPr lang="ru-RU" sz="2000" dirty="0"/>
              <a:t>)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двічі</a:t>
            </a:r>
            <a:r>
              <a:rPr lang="ru-RU" sz="2000" dirty="0"/>
              <a:t> </a:t>
            </a:r>
            <a:r>
              <a:rPr lang="ru-RU" sz="2000" dirty="0" err="1"/>
              <a:t>обійшов</a:t>
            </a:r>
            <a:r>
              <a:rPr lang="ru-RU" sz="2000" dirty="0"/>
              <a:t> </a:t>
            </a:r>
            <a:r>
              <a:rPr lang="ru-RU" sz="2000" dirty="0" err="1">
                <a:hlinkClick r:id="rId19" tooltip="Середземне море"/>
              </a:rPr>
              <a:t>Середземне</a:t>
            </a:r>
            <a:r>
              <a:rPr lang="ru-RU" sz="2000" dirty="0">
                <a:hlinkClick r:id="rId19" tooltip="Середземне море"/>
              </a:rPr>
              <a:t> море</a:t>
            </a:r>
            <a:r>
              <a:rPr lang="ru-RU" sz="2000" dirty="0"/>
              <a:t>, </a:t>
            </a:r>
            <a:r>
              <a:rPr lang="ru-RU" sz="2000" dirty="0" err="1"/>
              <a:t>відвідав</a:t>
            </a:r>
            <a:r>
              <a:rPr lang="ru-RU" sz="2000" dirty="0"/>
              <a:t> </a:t>
            </a:r>
            <a:r>
              <a:rPr lang="ru-RU" sz="2000" dirty="0" err="1">
                <a:hlinkClick r:id="rId20" tooltip="Португалія"/>
              </a:rPr>
              <a:t>Португалію</a:t>
            </a:r>
            <a:r>
              <a:rPr lang="ru-RU" sz="2000" dirty="0"/>
              <a:t>, </a:t>
            </a:r>
            <a:r>
              <a:rPr lang="ru-RU" sz="2000" dirty="0" err="1">
                <a:hlinkClick r:id="rId21" tooltip="Італія"/>
              </a:rPr>
              <a:t>Італію</a:t>
            </a:r>
            <a:r>
              <a:rPr lang="ru-RU" sz="2000" dirty="0"/>
              <a:t>, </a:t>
            </a:r>
            <a:r>
              <a:rPr lang="ru-RU" sz="2000" dirty="0" err="1">
                <a:hlinkClick r:id="rId22" tooltip="Гібралтар"/>
              </a:rPr>
              <a:t>Гібралтар</a:t>
            </a:r>
            <a:r>
              <a:rPr lang="ru-RU" sz="2000" dirty="0"/>
              <a:t>, </a:t>
            </a:r>
            <a:r>
              <a:rPr lang="ru-RU" sz="2000" dirty="0" err="1">
                <a:hlinkClick r:id="rId23" tooltip="Північна Африка"/>
              </a:rPr>
              <a:t>Північну</a:t>
            </a:r>
            <a:r>
              <a:rPr lang="ru-RU" sz="2000" dirty="0">
                <a:hlinkClick r:id="rId23" tooltip="Північна Африка"/>
              </a:rPr>
              <a:t> Африку</a:t>
            </a:r>
            <a:r>
              <a:rPr lang="ru-RU" sz="2000" dirty="0"/>
              <a:t>, а в </a:t>
            </a:r>
            <a:r>
              <a:rPr lang="ru-RU" sz="2000" dirty="0" err="1">
                <a:hlinkClick r:id="rId24" tooltip="Рим"/>
              </a:rPr>
              <a:t>Римі</a:t>
            </a:r>
            <a:r>
              <a:rPr lang="ru-RU" sz="2000" dirty="0"/>
              <a:t> </a:t>
            </a:r>
            <a:r>
              <a:rPr lang="ru-RU" sz="2000" dirty="0">
                <a:hlinkClick r:id="rId25" tooltip="Лев XIII"/>
              </a:rPr>
              <a:t>Папа Лев XIII</a:t>
            </a:r>
            <a:r>
              <a:rPr lang="ru-RU" sz="2000" dirty="0"/>
              <a:t> благословив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книги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571500"/>
            <a:ext cx="3951287" cy="5572125"/>
          </a:xfr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357688" y="0"/>
            <a:ext cx="4572000" cy="6278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 b="1" dirty="0" err="1"/>
              <a:t>Останні</a:t>
            </a:r>
            <a:r>
              <a:rPr lang="ru-RU" sz="1600" b="1" dirty="0"/>
              <a:t> роки </a:t>
            </a:r>
            <a:r>
              <a:rPr lang="ru-RU" sz="1600" b="1" dirty="0" err="1"/>
              <a:t>життя</a:t>
            </a:r>
            <a:endParaRPr lang="ru-RU" sz="1600" b="1" dirty="0"/>
          </a:p>
          <a:p>
            <a:pPr algn="ctr" eaLnBrk="0" hangingPunct="0">
              <a:defRPr/>
            </a:pPr>
            <a:endParaRPr lang="ru-RU" sz="1600" b="1" dirty="0"/>
          </a:p>
          <a:p>
            <a:pPr algn="ctr" eaLnBrk="0" hangingPunct="0">
              <a:defRPr/>
            </a:pPr>
            <a:r>
              <a:rPr lang="ru-RU" sz="1600" dirty="0"/>
              <a:t>У 1871 </a:t>
            </a:r>
            <a:r>
              <a:rPr lang="ru-RU" sz="1600" dirty="0" err="1"/>
              <a:t>році</a:t>
            </a:r>
            <a:r>
              <a:rPr lang="ru-RU" sz="1600" dirty="0"/>
              <a:t> Жуль Верн </a:t>
            </a:r>
            <a:r>
              <a:rPr lang="ru-RU" sz="1600" dirty="0" err="1"/>
              <a:t>оселився</a:t>
            </a:r>
            <a:r>
              <a:rPr lang="ru-RU" sz="1600" dirty="0"/>
              <a:t> в </a:t>
            </a:r>
            <a:r>
              <a:rPr lang="ru-RU" sz="1600" dirty="0" err="1"/>
              <a:t>Ам'єні</a:t>
            </a:r>
            <a:r>
              <a:rPr lang="ru-RU" sz="1600" dirty="0"/>
              <a:t>, а у 1888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обраний</a:t>
            </a:r>
            <a:r>
              <a:rPr lang="ru-RU" sz="1600" dirty="0"/>
              <a:t> </a:t>
            </a:r>
            <a:r>
              <a:rPr lang="ru-RU" sz="1600" dirty="0" err="1"/>
              <a:t>радником</a:t>
            </a:r>
            <a:r>
              <a:rPr lang="ru-RU" sz="1600" dirty="0"/>
              <a:t>.</a:t>
            </a:r>
          </a:p>
          <a:p>
            <a:pPr algn="ctr" eaLnBrk="0" hangingPunct="0">
              <a:defRPr/>
            </a:pPr>
            <a:r>
              <a:rPr lang="ru-RU" sz="1600" dirty="0"/>
              <a:t>У 1886 </a:t>
            </a:r>
            <a:r>
              <a:rPr lang="ru-RU" sz="1600" dirty="0" err="1"/>
              <a:t>племінник</a:t>
            </a:r>
            <a:r>
              <a:rPr lang="ru-RU" sz="1600" dirty="0"/>
              <a:t> </a:t>
            </a:r>
            <a:r>
              <a:rPr lang="ru-RU" sz="1600" dirty="0" err="1"/>
              <a:t>письменника</a:t>
            </a:r>
            <a:r>
              <a:rPr lang="ru-RU" sz="1600" dirty="0"/>
              <a:t> Гастон,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страждав</a:t>
            </a:r>
            <a:r>
              <a:rPr lang="ru-RU" sz="1600" dirty="0"/>
              <a:t> на </a:t>
            </a:r>
            <a:r>
              <a:rPr lang="ru-RU" sz="1600" dirty="0" err="1"/>
              <a:t>параною</a:t>
            </a:r>
            <a:r>
              <a:rPr lang="ru-RU" sz="1600" dirty="0"/>
              <a:t>, </a:t>
            </a:r>
            <a:r>
              <a:rPr lang="ru-RU" sz="1600" dirty="0" err="1"/>
              <a:t>вистрілив</a:t>
            </a:r>
            <a:r>
              <a:rPr lang="ru-RU" sz="1600" dirty="0"/>
              <a:t> Жулю Верну в ногу. </a:t>
            </a:r>
            <a:r>
              <a:rPr lang="ru-RU" sz="1600" dirty="0" err="1"/>
              <a:t>Поранення</a:t>
            </a:r>
            <a:r>
              <a:rPr lang="ru-RU" sz="1600" dirty="0"/>
              <a:t> </a:t>
            </a:r>
            <a:r>
              <a:rPr lang="ru-RU" sz="1600" dirty="0" err="1"/>
              <a:t>настільки</a:t>
            </a:r>
            <a:r>
              <a:rPr lang="ru-RU" sz="1600" dirty="0"/>
              <a:t> </a:t>
            </a:r>
            <a:r>
              <a:rPr lang="ru-RU" sz="1600" dirty="0" err="1"/>
              <a:t>важке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письменник</a:t>
            </a:r>
            <a:r>
              <a:rPr lang="ru-RU" sz="1600" dirty="0"/>
              <a:t> не </a:t>
            </a:r>
            <a:r>
              <a:rPr lang="ru-RU" sz="1600" dirty="0" err="1"/>
              <a:t>міг</a:t>
            </a:r>
            <a:r>
              <a:rPr lang="ru-RU" sz="1600" dirty="0"/>
              <a:t> </a:t>
            </a:r>
            <a:r>
              <a:rPr lang="ru-RU" sz="1600" dirty="0" err="1"/>
              <a:t>рухатися</a:t>
            </a:r>
            <a:r>
              <a:rPr lang="ru-RU" sz="1600" dirty="0"/>
              <a:t> до </a:t>
            </a:r>
            <a:r>
              <a:rPr lang="ru-RU" sz="1600" dirty="0" err="1"/>
              <a:t>кінця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.</a:t>
            </a:r>
          </a:p>
          <a:p>
            <a:pPr algn="ctr" eaLnBrk="0" hangingPunct="0">
              <a:defRPr/>
            </a:pPr>
            <a:r>
              <a:rPr lang="ru-RU" sz="1600" dirty="0"/>
              <a:t>В </a:t>
            </a:r>
            <a:r>
              <a:rPr lang="ru-RU" sz="1600" dirty="0" err="1"/>
              <a:t>останні</a:t>
            </a:r>
            <a:r>
              <a:rPr lang="ru-RU" sz="1600" dirty="0"/>
              <a:t> роки </a:t>
            </a:r>
            <a:r>
              <a:rPr lang="ru-RU" sz="1600" dirty="0" err="1"/>
              <a:t>життя</a:t>
            </a:r>
            <a:r>
              <a:rPr lang="ru-RU" sz="1600" dirty="0"/>
              <a:t> у Верна </a:t>
            </a:r>
            <a:r>
              <a:rPr lang="ru-RU" sz="1600" dirty="0" err="1"/>
              <a:t>виникли</a:t>
            </a:r>
            <a:r>
              <a:rPr lang="ru-RU" sz="1600" dirty="0"/>
              <a:t> </a:t>
            </a:r>
            <a:r>
              <a:rPr lang="ru-RU" sz="1600" dirty="0" err="1"/>
              <a:t>проблеми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слухом, </a:t>
            </a:r>
            <a:r>
              <a:rPr lang="ru-RU" sz="1600" dirty="0" err="1"/>
              <a:t>сильний</a:t>
            </a:r>
            <a:r>
              <a:rPr lang="ru-RU" sz="1600" dirty="0"/>
              <a:t> </a:t>
            </a:r>
            <a:r>
              <a:rPr lang="ru-RU" sz="1600" dirty="0" err="1"/>
              <a:t>діабет</a:t>
            </a:r>
            <a:r>
              <a:rPr lang="ru-RU" sz="1600" dirty="0"/>
              <a:t> </a:t>
            </a:r>
            <a:r>
              <a:rPr lang="ru-RU" sz="1600" dirty="0" err="1"/>
              <a:t>вплинув</a:t>
            </a:r>
            <a:r>
              <a:rPr lang="ru-RU" sz="1600" dirty="0"/>
              <a:t> на </a:t>
            </a:r>
            <a:r>
              <a:rPr lang="ru-RU" sz="1600" dirty="0" err="1"/>
              <a:t>зір</a:t>
            </a:r>
            <a:r>
              <a:rPr lang="ru-RU" sz="1600" dirty="0"/>
              <a:t> — Жуль Верн </a:t>
            </a:r>
            <a:r>
              <a:rPr lang="ru-RU" sz="1600" dirty="0" err="1"/>
              <a:t>майже</a:t>
            </a:r>
            <a:r>
              <a:rPr lang="ru-RU" sz="1600" dirty="0"/>
              <a:t> </a:t>
            </a:r>
            <a:r>
              <a:rPr lang="ru-RU" sz="1600" dirty="0" err="1"/>
              <a:t>нічого</a:t>
            </a:r>
            <a:r>
              <a:rPr lang="ru-RU" sz="1600" dirty="0"/>
              <a:t> не </a:t>
            </a:r>
            <a:r>
              <a:rPr lang="ru-RU" sz="1600" dirty="0" err="1"/>
              <a:t>бачив</a:t>
            </a:r>
            <a:r>
              <a:rPr lang="ru-RU" sz="1600" dirty="0"/>
              <a:t>.</a:t>
            </a:r>
          </a:p>
          <a:p>
            <a:pPr algn="ctr" eaLnBrk="0" hangingPunct="0">
              <a:defRPr/>
            </a:pP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40 </a:t>
            </a:r>
            <a:r>
              <a:rPr lang="ru-RU" sz="1600" dirty="0" err="1"/>
              <a:t>років</a:t>
            </a:r>
            <a:r>
              <a:rPr lang="ru-RU" sz="1600" dirty="0"/>
              <a:t> Жуль Верн </a:t>
            </a:r>
            <a:r>
              <a:rPr lang="ru-RU" sz="1600" dirty="0" err="1"/>
              <a:t>публікував</a:t>
            </a:r>
            <a:r>
              <a:rPr lang="ru-RU" sz="1600" dirty="0"/>
              <a:t> як </a:t>
            </a:r>
            <a:r>
              <a:rPr lang="ru-RU" sz="1600" dirty="0" err="1"/>
              <a:t>мінімум</a:t>
            </a:r>
            <a:r>
              <a:rPr lang="ru-RU" sz="1600" dirty="0"/>
              <a:t> одну книгу на </a:t>
            </a:r>
            <a:r>
              <a:rPr lang="ru-RU" sz="1600" dirty="0" err="1"/>
              <a:t>рік</a:t>
            </a:r>
            <a:r>
              <a:rPr lang="ru-RU" sz="1600" dirty="0"/>
              <a:t>. У </a:t>
            </a:r>
            <a:r>
              <a:rPr lang="ru-RU" sz="1600" dirty="0" err="1"/>
              <a:t>листі</a:t>
            </a:r>
            <a:r>
              <a:rPr lang="ru-RU" sz="1600" dirty="0"/>
              <a:t> </a:t>
            </a:r>
            <a:r>
              <a:rPr lang="ru-RU" sz="1600" dirty="0" err="1"/>
              <a:t>Етцелю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зізнавався</a:t>
            </a:r>
            <a:r>
              <a:rPr lang="ru-RU" sz="1600" dirty="0"/>
              <a:t>:</a:t>
            </a:r>
          </a:p>
          <a:p>
            <a:pPr algn="ctr" eaLnBrk="0" hangingPunct="0">
              <a:defRPr/>
            </a:pPr>
            <a:r>
              <a:rPr lang="ru-RU" sz="1600" dirty="0"/>
              <a:t>«</a:t>
            </a:r>
            <a:r>
              <a:rPr lang="ru-RU" sz="1600" dirty="0" err="1"/>
              <a:t>Здається</a:t>
            </a:r>
            <a:r>
              <a:rPr lang="ru-RU" sz="1600" dirty="0"/>
              <a:t>, я </a:t>
            </a:r>
            <a:r>
              <a:rPr lang="ru-RU" sz="1600" dirty="0" err="1"/>
              <a:t>божеволію</a:t>
            </a:r>
            <a:r>
              <a:rPr lang="ru-RU" sz="1600" dirty="0"/>
              <a:t>. Я </a:t>
            </a:r>
            <a:r>
              <a:rPr lang="ru-RU" sz="1600" dirty="0" err="1"/>
              <a:t>загубився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неймовірних</a:t>
            </a:r>
            <a:r>
              <a:rPr lang="ru-RU" sz="1600" dirty="0"/>
              <a:t> </a:t>
            </a:r>
            <a:r>
              <a:rPr lang="ru-RU" sz="1600" dirty="0" err="1"/>
              <a:t>пригод</a:t>
            </a:r>
            <a:r>
              <a:rPr lang="ru-RU" sz="1600" dirty="0"/>
              <a:t> </a:t>
            </a:r>
            <a:r>
              <a:rPr lang="ru-RU" sz="1600" dirty="0" err="1"/>
              <a:t>моїх</a:t>
            </a:r>
            <a:r>
              <a:rPr lang="ru-RU" sz="1600" dirty="0"/>
              <a:t> </a:t>
            </a:r>
            <a:r>
              <a:rPr lang="ru-RU" sz="1600" dirty="0" err="1"/>
              <a:t>героїв</a:t>
            </a:r>
            <a:r>
              <a:rPr lang="ru-RU" sz="1600" dirty="0"/>
              <a:t>. </a:t>
            </a:r>
            <a:r>
              <a:rPr lang="ru-RU" sz="1600" dirty="0" err="1"/>
              <a:t>Шкодую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про </a:t>
            </a:r>
            <a:r>
              <a:rPr lang="ru-RU" sz="1600" dirty="0" err="1"/>
              <a:t>одне</a:t>
            </a:r>
            <a:r>
              <a:rPr lang="ru-RU" sz="1600" dirty="0"/>
              <a:t>: я не </a:t>
            </a:r>
            <a:r>
              <a:rPr lang="ru-RU" sz="1600" dirty="0" err="1"/>
              <a:t>можу</a:t>
            </a:r>
            <a:r>
              <a:rPr lang="ru-RU" sz="1600" dirty="0"/>
              <a:t> </a:t>
            </a:r>
            <a:r>
              <a:rPr lang="ru-RU" sz="1600" dirty="0" err="1"/>
              <a:t>супроводжувати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.»</a:t>
            </a:r>
          </a:p>
          <a:p>
            <a:pPr algn="ctr" eaLnBrk="0" hangingPunct="0">
              <a:defRPr/>
            </a:pPr>
            <a:r>
              <a:rPr lang="ru-RU" sz="1600" dirty="0"/>
              <a:t>Помер Жуль Верн о 8 </a:t>
            </a:r>
            <a:r>
              <a:rPr lang="ru-RU" sz="1600" dirty="0" err="1"/>
              <a:t>годині</a:t>
            </a:r>
            <a:r>
              <a:rPr lang="ru-RU" sz="1600" dirty="0"/>
              <a:t> ранку 24 </a:t>
            </a:r>
            <a:r>
              <a:rPr lang="ru-RU" sz="1600" dirty="0" err="1"/>
              <a:t>березня</a:t>
            </a:r>
            <a:r>
              <a:rPr lang="ru-RU" sz="1600" dirty="0"/>
              <a:t> 1905 р.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похований</a:t>
            </a:r>
            <a:r>
              <a:rPr lang="ru-RU" sz="1600" dirty="0"/>
              <a:t> </a:t>
            </a:r>
            <a:r>
              <a:rPr lang="ru-RU" sz="1600" dirty="0" err="1"/>
              <a:t>неподалік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будинку</a:t>
            </a:r>
            <a:r>
              <a:rPr lang="ru-RU" sz="1600" dirty="0"/>
              <a:t> в </a:t>
            </a:r>
            <a:r>
              <a:rPr lang="ru-RU" sz="1600" dirty="0" err="1"/>
              <a:t>Ам'єні</a:t>
            </a:r>
            <a:r>
              <a:rPr lang="ru-RU" sz="1600" dirty="0"/>
              <a:t>. Через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смерті</a:t>
            </a:r>
            <a:r>
              <a:rPr lang="ru-RU" sz="1600" dirty="0"/>
              <a:t> на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могилі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встановлено</a:t>
            </a:r>
            <a:r>
              <a:rPr lang="ru-RU" sz="1600" dirty="0"/>
              <a:t> </a:t>
            </a:r>
            <a:r>
              <a:rPr lang="ru-RU" sz="1600" dirty="0" err="1"/>
              <a:t>пам'ятник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зображував</a:t>
            </a:r>
            <a:r>
              <a:rPr lang="ru-RU" sz="1600" dirty="0"/>
              <a:t> </a:t>
            </a:r>
            <a:r>
              <a:rPr lang="ru-RU" sz="1600" dirty="0" err="1"/>
              <a:t>письменника</a:t>
            </a:r>
            <a:r>
              <a:rPr lang="ru-RU" sz="1600" dirty="0"/>
              <a:t>-фантаста,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тягнеться</a:t>
            </a:r>
            <a:r>
              <a:rPr lang="ru-RU" sz="1600" dirty="0"/>
              <a:t> до </a:t>
            </a:r>
            <a:r>
              <a:rPr lang="ru-RU" sz="1600" dirty="0" err="1"/>
              <a:t>зірок</a:t>
            </a:r>
            <a:r>
              <a:rPr lang="ru-RU" sz="1600"/>
              <a:t>.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3786187" cy="6172200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583113" cy="342900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4071942"/>
            <a:ext cx="4572000" cy="147732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Всякий человек, превосходящий других по интеллекту и нравственным качествам, помимо своей воли или желания отвечает за других.</a:t>
            </a:r>
          </a:p>
          <a:p>
            <a:pPr>
              <a:defRPr/>
            </a:pPr>
            <a:r>
              <a:rPr lang="uk-UA" dirty="0"/>
              <a:t>                                   Ж. Верн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69532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Цікаві факти…..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000125"/>
            <a:ext cx="8786813" cy="5857875"/>
          </a:xfrm>
        </p:spPr>
        <p:txBody>
          <a:bodyPr/>
          <a:lstStyle/>
          <a:p>
            <a:pPr algn="ctr">
              <a:defRPr/>
            </a:pPr>
            <a:r>
              <a:rPr lang="ru-RU" sz="1600" b="1" dirty="0" err="1" smtClean="0"/>
              <a:t>Спершу</a:t>
            </a:r>
            <a:r>
              <a:rPr lang="ru-RU" sz="1600" b="1" dirty="0" smtClean="0"/>
              <a:t> Жуль Верн представляв </a:t>
            </a:r>
            <a:r>
              <a:rPr lang="ru-RU" sz="1600" b="1" dirty="0" err="1" smtClean="0">
                <a:hlinkClick r:id="rId2" tooltip="Капітан"/>
              </a:rPr>
              <a:t>капітана</a:t>
            </a:r>
            <a:r>
              <a:rPr lang="ru-RU" sz="1600" b="1" dirty="0" smtClean="0"/>
              <a:t> Немо поляком,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шукав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можливостей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помститися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3" tooltip="Російська імперія"/>
              </a:rPr>
              <a:t>Росії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після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жорстокого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придушення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4" tooltip="Польське повстання 1863—1864"/>
              </a:rPr>
              <a:t>польського</a:t>
            </a:r>
            <a:r>
              <a:rPr lang="ru-RU" sz="1600" b="1" dirty="0" smtClean="0">
                <a:hlinkClick r:id="rId4" tooltip="Польське повстання 1863—1864"/>
              </a:rPr>
              <a:t> </a:t>
            </a:r>
            <a:r>
              <a:rPr lang="ru-RU" sz="1600" b="1" dirty="0" err="1" smtClean="0">
                <a:hlinkClick r:id="rId4" tooltip="Польське повстання 1863—1864"/>
              </a:rPr>
              <a:t>повстання</a:t>
            </a:r>
            <a:r>
              <a:rPr lang="ru-RU" sz="1600" b="1" dirty="0" smtClean="0"/>
              <a:t> </a:t>
            </a:r>
            <a:r>
              <a:rPr lang="ru-RU" sz="1600" b="1" dirty="0" smtClean="0">
                <a:hlinkClick r:id="rId5" tooltip="1863"/>
              </a:rPr>
              <a:t>1863</a:t>
            </a:r>
            <a:r>
              <a:rPr lang="ru-RU" sz="1600" b="1" dirty="0" smtClean="0"/>
              <a:t> року.</a:t>
            </a:r>
          </a:p>
          <a:p>
            <a:pPr algn="ctr">
              <a:defRPr/>
            </a:pPr>
            <a:r>
              <a:rPr lang="ru-RU" sz="1600" b="1" dirty="0" err="1" smtClean="0"/>
              <a:t>Відома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українська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письменниця</a:t>
            </a:r>
            <a:r>
              <a:rPr lang="ru-RU" sz="1600" b="1" dirty="0" smtClean="0"/>
              <a:t> </a:t>
            </a:r>
            <a:r>
              <a:rPr lang="ru-RU" sz="1600" b="1" dirty="0" smtClean="0">
                <a:hlinkClick r:id="rId6" tooltip="Марко Вовчок"/>
              </a:rPr>
              <a:t>Марко </a:t>
            </a:r>
            <a:r>
              <a:rPr lang="ru-RU" sz="1600" b="1" dirty="0" err="1" smtClean="0">
                <a:hlinkClick r:id="rId6" tooltip="Марко Вовчок"/>
              </a:rPr>
              <a:t>Вовчок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особисто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знайома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Жулем</a:t>
            </a:r>
            <a:r>
              <a:rPr lang="ru-RU" sz="1600" b="1" dirty="0" smtClean="0"/>
              <a:t> Верном, </a:t>
            </a:r>
            <a:r>
              <a:rPr lang="ru-RU" sz="1600" b="1" dirty="0" err="1" smtClean="0"/>
              <a:t>котрий</a:t>
            </a:r>
            <a:r>
              <a:rPr lang="ru-RU" sz="1600" b="1" dirty="0" smtClean="0"/>
              <a:t> передав </a:t>
            </a:r>
            <a:r>
              <a:rPr lang="ru-RU" sz="1600" b="1" dirty="0" err="1" smtClean="0"/>
              <a:t>їй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виключне</a:t>
            </a:r>
            <a:r>
              <a:rPr lang="ru-RU" sz="1600" b="1" dirty="0" smtClean="0"/>
              <a:t> право перекладу </a:t>
            </a:r>
            <a:r>
              <a:rPr lang="ru-RU" sz="1600" b="1" dirty="0" err="1" smtClean="0"/>
              <a:t>його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творів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7" tooltip="Російська мова"/>
              </a:rPr>
              <a:t>російською</a:t>
            </a:r>
            <a:r>
              <a:rPr lang="ru-RU" sz="1600" b="1" dirty="0" smtClean="0">
                <a:hlinkClick r:id="rId7" tooltip="Російська мова"/>
              </a:rPr>
              <a:t> </a:t>
            </a:r>
            <a:r>
              <a:rPr lang="ru-RU" sz="1600" b="1" dirty="0" err="1" smtClean="0">
                <a:hlinkClick r:id="rId7" tooltip="Російська мова"/>
              </a:rPr>
              <a:t>мовою</a:t>
            </a:r>
            <a:r>
              <a:rPr lang="ru-RU" sz="1600" b="1" dirty="0" smtClean="0"/>
              <a:t>.</a:t>
            </a:r>
          </a:p>
          <a:p>
            <a:pPr algn="ctr">
              <a:defRPr/>
            </a:pPr>
            <a:r>
              <a:rPr lang="ru-RU" sz="1600" b="1" dirty="0" err="1" smtClean="0"/>
              <a:t>Після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смерті</a:t>
            </a:r>
            <a:r>
              <a:rPr lang="ru-RU" sz="1600" b="1" dirty="0" smtClean="0"/>
              <a:t> Жуля Верна </a:t>
            </a:r>
            <a:r>
              <a:rPr lang="ru-RU" sz="1600" b="1" dirty="0" err="1" smtClean="0"/>
              <a:t>залишилася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його</a:t>
            </a:r>
            <a:r>
              <a:rPr lang="ru-RU" sz="1600" b="1" dirty="0" smtClean="0"/>
              <a:t> картотека,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включає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понад</a:t>
            </a:r>
            <a:r>
              <a:rPr lang="ru-RU" sz="1600" b="1" dirty="0" smtClean="0"/>
              <a:t> 20 000 </a:t>
            </a:r>
            <a:r>
              <a:rPr lang="ru-RU" sz="1600" b="1" dirty="0" err="1" smtClean="0"/>
              <a:t>зошитів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відомостями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усіх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галузей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людських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знань</a:t>
            </a:r>
            <a:r>
              <a:rPr lang="ru-RU" sz="1600" b="1" dirty="0" smtClean="0"/>
              <a:t>.</a:t>
            </a:r>
          </a:p>
          <a:p>
            <a:pPr algn="ctr">
              <a:defRPr/>
            </a:pPr>
            <a:r>
              <a:rPr lang="ru-RU" sz="1600" b="1" dirty="0" err="1" smtClean="0"/>
              <a:t>Із</a:t>
            </a:r>
            <a:r>
              <a:rPr lang="ru-RU" sz="1600" b="1" dirty="0" smtClean="0"/>
              <a:t> 108 </a:t>
            </a:r>
            <a:r>
              <a:rPr lang="ru-RU" sz="1600" b="1" dirty="0" err="1" smtClean="0"/>
              <a:t>наукових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передбачень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письменника-провидця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сьогодні</a:t>
            </a:r>
            <a:r>
              <a:rPr lang="ru-RU" sz="1600" b="1" dirty="0" smtClean="0"/>
              <a:t> не </a:t>
            </a:r>
            <a:r>
              <a:rPr lang="ru-RU" sz="1600" b="1" dirty="0" err="1" smtClean="0"/>
              <a:t>справдилось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10!</a:t>
            </a:r>
          </a:p>
          <a:p>
            <a:pPr algn="ctr">
              <a:defRPr/>
            </a:pPr>
            <a:r>
              <a:rPr lang="ru-RU" sz="1600" b="1" dirty="0" smtClean="0"/>
              <a:t>Перший </a:t>
            </a:r>
            <a:r>
              <a:rPr lang="ru-RU" sz="1600" b="1" dirty="0" err="1" smtClean="0"/>
              <a:t>електричний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8" tooltip="Підводний човен"/>
              </a:rPr>
              <a:t>підводний</a:t>
            </a:r>
            <a:r>
              <a:rPr lang="ru-RU" sz="1600" b="1" dirty="0" smtClean="0">
                <a:hlinkClick r:id="rId8" tooltip="Підводний човен"/>
              </a:rPr>
              <a:t> </a:t>
            </a:r>
            <a:r>
              <a:rPr lang="ru-RU" sz="1600" b="1" dirty="0" err="1" smtClean="0">
                <a:hlinkClick r:id="rId8" tooltip="Підводний човен"/>
              </a:rPr>
              <a:t>човен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побудований</a:t>
            </a:r>
            <a:r>
              <a:rPr lang="ru-RU" sz="1600" b="1" dirty="0" smtClean="0"/>
              <a:t> у </a:t>
            </a:r>
            <a:r>
              <a:rPr lang="ru-RU" sz="1600" b="1" dirty="0" smtClean="0">
                <a:hlinkClick r:id="rId9" tooltip="1886"/>
              </a:rPr>
              <a:t>1886</a:t>
            </a:r>
            <a:r>
              <a:rPr lang="ru-RU" sz="1600" b="1" dirty="0" smtClean="0"/>
              <a:t> </a:t>
            </a:r>
            <a:r>
              <a:rPr lang="ru-RU" sz="1600" b="1" dirty="0" err="1" smtClean="0"/>
              <a:t>році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двома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англійцями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було</a:t>
            </a:r>
            <a:r>
              <a:rPr lang="ru-RU" sz="1600" b="1" dirty="0" smtClean="0"/>
              <a:t> названо «</a:t>
            </a:r>
            <a:r>
              <a:rPr lang="ru-RU" sz="1600" b="1" dirty="0" err="1" smtClean="0"/>
              <a:t>Наутілусом</a:t>
            </a:r>
            <a:r>
              <a:rPr lang="ru-RU" sz="1600" b="1" dirty="0" smtClean="0"/>
              <a:t>» на честь </a:t>
            </a:r>
            <a:r>
              <a:rPr lang="ru-RU" sz="1600" b="1" dirty="0" err="1" smtClean="0"/>
              <a:t>вернівського</a:t>
            </a:r>
            <a:r>
              <a:rPr lang="ru-RU" sz="1600" b="1" dirty="0" smtClean="0"/>
              <a:t> судна. Перший </a:t>
            </a:r>
            <a:r>
              <a:rPr lang="ru-RU" sz="1600" b="1" dirty="0" err="1" smtClean="0"/>
              <a:t>атомний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8" tooltip="Підводний човен"/>
              </a:rPr>
              <a:t>підводний</a:t>
            </a:r>
            <a:r>
              <a:rPr lang="ru-RU" sz="1600" b="1" dirty="0" smtClean="0">
                <a:hlinkClick r:id="rId8" tooltip="Підводний човен"/>
              </a:rPr>
              <a:t> </a:t>
            </a:r>
            <a:r>
              <a:rPr lang="ru-RU" sz="1600" b="1" dirty="0" err="1" smtClean="0">
                <a:hlinkClick r:id="rId8" tooltip="Підводний човен"/>
              </a:rPr>
              <a:t>човен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спущений</a:t>
            </a:r>
            <a:r>
              <a:rPr lang="ru-RU" sz="1600" b="1" dirty="0" smtClean="0"/>
              <a:t> на воду в </a:t>
            </a:r>
            <a:r>
              <a:rPr lang="ru-RU" sz="1600" b="1" dirty="0" smtClean="0">
                <a:hlinkClick r:id="rId10" tooltip="1955"/>
              </a:rPr>
              <a:t>1955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також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називався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Наутілус</a:t>
            </a:r>
            <a:r>
              <a:rPr lang="ru-RU" sz="1600" b="1" dirty="0" smtClean="0"/>
              <a:t>».</a:t>
            </a:r>
          </a:p>
          <a:p>
            <a:pPr algn="ctr">
              <a:defRPr/>
            </a:pPr>
            <a:r>
              <a:rPr lang="ru-RU" sz="1600" b="1" dirty="0" smtClean="0"/>
              <a:t>Коли на </a:t>
            </a:r>
            <a:r>
              <a:rPr lang="ru-RU" sz="1600" b="1" dirty="0" smtClean="0">
                <a:hlinkClick r:id="rId11" tooltip="Земля"/>
              </a:rPr>
              <a:t>Землю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вперше</a:t>
            </a:r>
            <a:r>
              <a:rPr lang="ru-RU" sz="1600" b="1" dirty="0" smtClean="0"/>
              <a:t> передано </a:t>
            </a:r>
            <a:r>
              <a:rPr lang="ru-RU" sz="1600" b="1" dirty="0" err="1" smtClean="0">
                <a:hlinkClick r:id="rId12" tooltip="Фотографія"/>
              </a:rPr>
              <a:t>фотографії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зворотної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сторони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13" tooltip="Місяць (супутник)"/>
              </a:rPr>
              <a:t>Місяця</a:t>
            </a:r>
            <a:r>
              <a:rPr lang="ru-RU" sz="1600" b="1" dirty="0" smtClean="0"/>
              <a:t>, одному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потойбічних</a:t>
            </a:r>
            <a:r>
              <a:rPr lang="ru-RU" sz="1600" b="1" dirty="0" smtClean="0"/>
              <a:t>» </a:t>
            </a:r>
            <a:r>
              <a:rPr lang="ru-RU" sz="1600" b="1" dirty="0" err="1" smtClean="0"/>
              <a:t>місячних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14" tooltip="Кратер"/>
              </a:rPr>
              <a:t>кратерів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присвоєне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ім'я</a:t>
            </a:r>
            <a:r>
              <a:rPr lang="ru-RU" sz="1600" b="1" dirty="0" smtClean="0"/>
              <a:t> «</a:t>
            </a:r>
            <a:r>
              <a:rPr lang="ru-RU" sz="1600" b="1" i="1" dirty="0" smtClean="0"/>
              <a:t>Жуль Верн</a:t>
            </a:r>
            <a:r>
              <a:rPr lang="ru-RU" sz="1600" b="1" dirty="0" smtClean="0"/>
              <a:t>». Кратер Жуль Верн </a:t>
            </a:r>
            <a:r>
              <a:rPr lang="ru-RU" sz="1600" b="1" dirty="0" err="1" smtClean="0"/>
              <a:t>примикає</a:t>
            </a:r>
            <a:r>
              <a:rPr lang="ru-RU" sz="1600" b="1" dirty="0" smtClean="0"/>
              <a:t> до </a:t>
            </a:r>
            <a:r>
              <a:rPr lang="ru-RU" sz="1600" b="1" dirty="0" smtClean="0">
                <a:hlinkClick r:id="rId15" tooltip="Море Мрії (ще не написана)"/>
              </a:rPr>
              <a:t>Моря </a:t>
            </a:r>
            <a:r>
              <a:rPr lang="ru-RU" sz="1600" b="1" dirty="0" err="1" smtClean="0">
                <a:hlinkClick r:id="rId15" tooltip="Море Мрії (ще не написана)"/>
              </a:rPr>
              <a:t>Мрії</a:t>
            </a:r>
            <a:r>
              <a:rPr lang="ru-RU" sz="1600" b="1" dirty="0" smtClean="0"/>
              <a:t>…</a:t>
            </a:r>
          </a:p>
          <a:p>
            <a:pPr algn="ctr">
              <a:defRPr/>
            </a:pPr>
            <a:r>
              <a:rPr lang="ru-RU" sz="1600" b="1" dirty="0" err="1" smtClean="0"/>
              <a:t>Згідно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даними</a:t>
            </a:r>
            <a:r>
              <a:rPr lang="ru-RU" sz="1600" b="1" dirty="0" smtClean="0"/>
              <a:t> </a:t>
            </a:r>
            <a:r>
              <a:rPr lang="ru-RU" sz="1600" b="1" dirty="0" smtClean="0">
                <a:hlinkClick r:id="rId16" tooltip="ЮНЕСКО"/>
              </a:rPr>
              <a:t>ЮНЕСКО</a:t>
            </a:r>
            <a:r>
              <a:rPr lang="ru-RU" sz="1600" b="1" baseline="30000" dirty="0" smtClean="0">
                <a:hlinkClick r:id="rId17"/>
              </a:rPr>
              <a:t>[1]</a:t>
            </a:r>
            <a:r>
              <a:rPr lang="ru-RU" sz="1600" b="1" dirty="0" smtClean="0"/>
              <a:t>, за </a:t>
            </a:r>
            <a:r>
              <a:rPr lang="ru-RU" sz="1600" b="1" dirty="0" err="1" smtClean="0"/>
              <a:t>кількістю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18" tooltip="Переклад"/>
              </a:rPr>
              <a:t>перекладів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hlinkClick r:id="rId19" tooltip="Мова"/>
              </a:rPr>
              <a:t>мовами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народів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світу</a:t>
            </a:r>
            <a:r>
              <a:rPr lang="ru-RU" sz="1600" b="1" dirty="0" smtClean="0"/>
              <a:t> книги Жуля Верна </a:t>
            </a:r>
            <a:r>
              <a:rPr lang="ru-RU" sz="1600" b="1" dirty="0" err="1" smtClean="0"/>
              <a:t>займають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третє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місце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поступаючись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творам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сценаристів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студії</a:t>
            </a:r>
            <a:r>
              <a:rPr lang="ru-RU" sz="1600" b="1" dirty="0" smtClean="0"/>
              <a:t> </a:t>
            </a:r>
            <a:r>
              <a:rPr lang="ru-RU" sz="1600" b="1" dirty="0" smtClean="0">
                <a:hlinkClick r:id="rId20" tooltip="Уолт Дісней"/>
              </a:rPr>
              <a:t>Уолта </a:t>
            </a:r>
            <a:r>
              <a:rPr lang="ru-RU" sz="1600" b="1" dirty="0" err="1" smtClean="0">
                <a:hlinkClick r:id="rId20" tooltip="Уолт Дісней"/>
              </a:rPr>
              <a:t>Діснея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книгам </a:t>
            </a:r>
            <a:r>
              <a:rPr lang="ru-RU" sz="1600" b="1" dirty="0" err="1" smtClean="0">
                <a:hlinkClick r:id="rId21" tooltip="Агата Крісті"/>
              </a:rPr>
              <a:t>Агати</a:t>
            </a:r>
            <a:r>
              <a:rPr lang="ru-RU" sz="1600" b="1" dirty="0" smtClean="0">
                <a:hlinkClick r:id="rId21" tooltip="Агата Крісті"/>
              </a:rPr>
              <a:t> </a:t>
            </a:r>
            <a:r>
              <a:rPr lang="ru-RU" sz="1600" b="1" dirty="0" err="1" smtClean="0">
                <a:hlinkClick r:id="rId21" tooltip="Агата Крісті"/>
              </a:rPr>
              <a:t>Крісті</a:t>
            </a:r>
            <a:r>
              <a:rPr lang="ru-RU" sz="1600" b="1" dirty="0" smtClean="0"/>
              <a:t>.</a:t>
            </a:r>
          </a:p>
          <a:p>
            <a:pPr algn="ctr">
              <a:defRPr/>
            </a:pPr>
            <a:r>
              <a:rPr lang="ru-RU" sz="1600" b="1" dirty="0" smtClean="0"/>
              <a:t>В </a:t>
            </a:r>
            <a:r>
              <a:rPr lang="ru-RU" sz="1600" b="1" dirty="0" smtClean="0">
                <a:hlinkClick r:id="rId22" tooltip="2005"/>
              </a:rPr>
              <a:t>2005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році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нагоди</a:t>
            </a:r>
            <a:r>
              <a:rPr lang="ru-RU" sz="1600" b="1" dirty="0" smtClean="0"/>
              <a:t> 100-річчя </a:t>
            </a:r>
            <a:r>
              <a:rPr lang="ru-RU" sz="1600" b="1" dirty="0" err="1" smtClean="0"/>
              <a:t>зі</a:t>
            </a:r>
            <a:r>
              <a:rPr lang="ru-RU" sz="1600" b="1" dirty="0" smtClean="0"/>
              <a:t> дня </a:t>
            </a:r>
            <a:r>
              <a:rPr lang="ru-RU" sz="1600" b="1" dirty="0" err="1" smtClean="0"/>
              <a:t>смерті</a:t>
            </a:r>
            <a:r>
              <a:rPr lang="ru-RU" sz="1600" b="1" dirty="0" smtClean="0"/>
              <a:t> Жуля Верна у </a:t>
            </a:r>
            <a:r>
              <a:rPr lang="ru-RU" sz="1600" b="1" dirty="0" err="1" smtClean="0">
                <a:hlinkClick r:id="rId23" tooltip="Франція"/>
              </a:rPr>
              <a:t>Франції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випущено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серію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срібних</a:t>
            </a:r>
            <a:r>
              <a:rPr lang="ru-RU" sz="1600" b="1" dirty="0" smtClean="0"/>
              <a:t> </a:t>
            </a:r>
            <a:r>
              <a:rPr lang="ru-RU" sz="1600" b="1" dirty="0" smtClean="0">
                <a:hlinkClick r:id="rId24" tooltip="Монета"/>
              </a:rPr>
              <a:t>монет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номіналом</a:t>
            </a:r>
            <a:r>
              <a:rPr lang="ru-RU" sz="1600" b="1" dirty="0" smtClean="0"/>
              <a:t> 1,5 </a:t>
            </a:r>
            <a:r>
              <a:rPr lang="ru-RU" sz="1600" b="1" dirty="0" err="1" smtClean="0">
                <a:hlinkClick r:id="rId25" tooltip="Євро"/>
              </a:rPr>
              <a:t>євро</a:t>
            </a:r>
            <a:r>
              <a:rPr lang="ru-RU" sz="1600" b="1" dirty="0" smtClean="0"/>
              <a:t>: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9125" cy="635793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400" b="1" dirty="0" smtClean="0"/>
              <a:t>                                                                 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1" dirty="0" smtClean="0"/>
              <a:t>                                                             </a:t>
            </a:r>
            <a:r>
              <a:rPr lang="ru-RU" sz="1400" b="1" dirty="0" err="1" smtClean="0"/>
              <a:t>Романи</a:t>
            </a:r>
            <a:endParaRPr lang="ru-RU" sz="1400" dirty="0" smtClean="0"/>
          </a:p>
          <a:p>
            <a:pPr>
              <a:defRPr/>
            </a:pPr>
            <a:r>
              <a:rPr lang="ru-RU" sz="1050" b="1" dirty="0" err="1" smtClean="0"/>
              <a:t>Назва</a:t>
            </a:r>
            <a:r>
              <a:rPr lang="ru-RU" sz="1050" dirty="0" smtClean="0"/>
              <a:t>	</a:t>
            </a:r>
            <a:r>
              <a:rPr lang="ru-RU" sz="1050" b="1" dirty="0" smtClean="0"/>
              <a:t>Дата </a:t>
            </a:r>
            <a:r>
              <a:rPr lang="ru-RU" sz="1050" b="1" dirty="0" err="1" smtClean="0"/>
              <a:t>створення</a:t>
            </a:r>
            <a:r>
              <a:rPr lang="ru-RU" sz="1050" dirty="0" smtClean="0"/>
              <a:t>			</a:t>
            </a:r>
          </a:p>
          <a:p>
            <a:pPr>
              <a:defRPr/>
            </a:pPr>
            <a:r>
              <a:rPr lang="ru-RU" sz="1050" dirty="0" err="1" smtClean="0">
                <a:hlinkClick r:id="rId2" tooltip="П'ять тижнів на повітряній кулі"/>
              </a:rPr>
              <a:t>П'ять</a:t>
            </a:r>
            <a:r>
              <a:rPr lang="ru-RU" sz="1050" dirty="0" smtClean="0">
                <a:hlinkClick r:id="rId2" tooltip="П'ять тижнів на повітряній кулі"/>
              </a:rPr>
              <a:t> </a:t>
            </a:r>
            <a:r>
              <a:rPr lang="ru-RU" sz="1050" dirty="0" err="1" smtClean="0">
                <a:hlinkClick r:id="rId2" tooltip="П'ять тижнів на повітряній кулі"/>
              </a:rPr>
              <a:t>тижнів</a:t>
            </a:r>
            <a:r>
              <a:rPr lang="ru-RU" sz="1050" dirty="0" smtClean="0">
                <a:hlinkClick r:id="rId2" tooltip="П'ять тижнів на повітряній кулі"/>
              </a:rPr>
              <a:t> на </a:t>
            </a:r>
            <a:r>
              <a:rPr lang="ru-RU" sz="1050" dirty="0" err="1" smtClean="0">
                <a:hlinkClick r:id="rId2" tooltip="П'ять тижнів на повітряній кулі"/>
              </a:rPr>
              <a:t>повітряній</a:t>
            </a:r>
            <a:r>
              <a:rPr lang="ru-RU" sz="1050" dirty="0" smtClean="0">
                <a:hlinkClick r:id="rId2" tooltip="П'ять тижнів на повітряній кулі"/>
              </a:rPr>
              <a:t> </a:t>
            </a:r>
            <a:r>
              <a:rPr lang="ru-RU" sz="1050" dirty="0" err="1" smtClean="0">
                <a:hlinkClick r:id="rId2" tooltip="П'ять тижнів на повітряній кулі"/>
              </a:rPr>
              <a:t>кулі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" tooltip="1862"/>
              </a:rPr>
              <a:t>1862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4" tooltip="Подорожі і пригоди капітана Гатераса"/>
              </a:rPr>
              <a:t>Подорожі</a:t>
            </a:r>
            <a:r>
              <a:rPr lang="ru-RU" sz="1050" dirty="0" smtClean="0">
                <a:hlinkClick r:id="rId4" tooltip="Подорожі і пригоди капітана Гатераса"/>
              </a:rPr>
              <a:t> </a:t>
            </a:r>
            <a:r>
              <a:rPr lang="ru-RU" sz="1050" dirty="0" err="1" smtClean="0">
                <a:hlinkClick r:id="rId4" tooltip="Подорожі і пригоди капітана Гатераса"/>
              </a:rPr>
              <a:t>і</a:t>
            </a:r>
            <a:r>
              <a:rPr lang="ru-RU" sz="1050" dirty="0" smtClean="0">
                <a:hlinkClick r:id="rId4" tooltip="Подорожі і пригоди капітана Гатераса"/>
              </a:rPr>
              <a:t> </a:t>
            </a:r>
            <a:r>
              <a:rPr lang="ru-RU" sz="1050" dirty="0" err="1" smtClean="0">
                <a:hlinkClick r:id="rId4" tooltip="Подорожі і пригоди капітана Гатераса"/>
              </a:rPr>
              <a:t>пригоди</a:t>
            </a:r>
            <a:r>
              <a:rPr lang="ru-RU" sz="1050" dirty="0" smtClean="0">
                <a:hlinkClick r:id="rId4" tooltip="Подорожі і пригоди капітана Гатераса"/>
              </a:rPr>
              <a:t> </a:t>
            </a:r>
            <a:r>
              <a:rPr lang="ru-RU" sz="1050" dirty="0" err="1" smtClean="0">
                <a:hlinkClick r:id="rId4" tooltip="Подорожі і пригоди капітана Гатераса"/>
              </a:rPr>
              <a:t>капітана</a:t>
            </a:r>
            <a:r>
              <a:rPr lang="ru-RU" sz="1050" dirty="0" smtClean="0">
                <a:hlinkClick r:id="rId4" tooltip="Подорожі і пригоди капітана Гатераса"/>
              </a:rPr>
              <a:t> </a:t>
            </a:r>
            <a:r>
              <a:rPr lang="ru-RU" sz="1050" dirty="0" err="1" smtClean="0">
                <a:hlinkClick r:id="rId4" tooltip="Подорожі і пригоди капітана Гатераса"/>
              </a:rPr>
              <a:t>Гатераса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5" tooltip="1863"/>
              </a:rPr>
              <a:t>1863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6" tooltip="1864"/>
              </a:rPr>
              <a:t>1864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7" tooltip="Подорож до центру Землі"/>
              </a:rPr>
              <a:t>Подорож</a:t>
            </a:r>
            <a:r>
              <a:rPr lang="ru-RU" sz="1050" dirty="0" smtClean="0">
                <a:hlinkClick r:id="rId7" tooltip="Подорож до центру Землі"/>
              </a:rPr>
              <a:t> до центру </a:t>
            </a:r>
            <a:r>
              <a:rPr lang="ru-RU" sz="1050" dirty="0" err="1" smtClean="0">
                <a:hlinkClick r:id="rId7" tooltip="Подорож до центру Землі"/>
              </a:rPr>
              <a:t>Землі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6" tooltip="1864"/>
              </a:rPr>
              <a:t>1864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8" tooltip="Із Землі на Місяць"/>
              </a:rPr>
              <a:t>Із</a:t>
            </a:r>
            <a:r>
              <a:rPr lang="ru-RU" sz="1050" dirty="0" smtClean="0">
                <a:hlinkClick r:id="rId8" tooltip="Із Землі на Місяць"/>
              </a:rPr>
              <a:t> </a:t>
            </a:r>
            <a:r>
              <a:rPr lang="ru-RU" sz="1050" dirty="0" err="1" smtClean="0">
                <a:hlinkClick r:id="rId8" tooltip="Із Землі на Місяць"/>
              </a:rPr>
              <a:t>Землі</a:t>
            </a:r>
            <a:r>
              <a:rPr lang="ru-RU" sz="1050" dirty="0" smtClean="0">
                <a:hlinkClick r:id="rId8" tooltip="Із Землі на Місяць"/>
              </a:rPr>
              <a:t> на </a:t>
            </a:r>
            <a:r>
              <a:rPr lang="ru-RU" sz="1050" dirty="0" err="1" smtClean="0">
                <a:hlinkClick r:id="rId8" tooltip="Із Землі на Місяць"/>
              </a:rPr>
              <a:t>Місяць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6" tooltip="1864"/>
              </a:rPr>
              <a:t>1864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9" tooltip="1865"/>
              </a:rPr>
              <a:t>1865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10" tooltip="Крижана пустеля"/>
              </a:rPr>
              <a:t>Крижана</a:t>
            </a:r>
            <a:r>
              <a:rPr lang="ru-RU" sz="1050" dirty="0" smtClean="0">
                <a:hlinkClick r:id="rId10" tooltip="Крижана пустеля"/>
              </a:rPr>
              <a:t> </a:t>
            </a:r>
            <a:r>
              <a:rPr lang="ru-RU" sz="1050" dirty="0" err="1" smtClean="0">
                <a:hlinkClick r:id="rId10" tooltip="Крижана пустеля"/>
              </a:rPr>
              <a:t>пустеля</a:t>
            </a:r>
            <a:r>
              <a:rPr lang="ru-RU" sz="1050" dirty="0" smtClean="0"/>
              <a:t>	</a:t>
            </a:r>
          </a:p>
          <a:p>
            <a:pPr>
              <a:defRPr/>
            </a:pPr>
            <a:r>
              <a:rPr lang="ru-RU" sz="1050" dirty="0" err="1" smtClean="0">
                <a:hlinkClick r:id="rId11" tooltip="Діти капітана Гранта"/>
              </a:rPr>
              <a:t>Діти</a:t>
            </a:r>
            <a:r>
              <a:rPr lang="ru-RU" sz="1050" dirty="0" smtClean="0">
                <a:hlinkClick r:id="rId11" tooltip="Діти капітана Гранта"/>
              </a:rPr>
              <a:t> </a:t>
            </a:r>
            <a:r>
              <a:rPr lang="ru-RU" sz="1050" dirty="0" err="1" smtClean="0">
                <a:hlinkClick r:id="rId11" tooltip="Діти капітана Гранта"/>
              </a:rPr>
              <a:t>капітана</a:t>
            </a:r>
            <a:r>
              <a:rPr lang="ru-RU" sz="1050" dirty="0" smtClean="0">
                <a:hlinkClick r:id="rId11" tooltip="Діти капітана Гранта"/>
              </a:rPr>
              <a:t> Гранта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9" tooltip="1865"/>
              </a:rPr>
              <a:t>1865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12" tooltip="1867"/>
              </a:rPr>
              <a:t>1867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13" tooltip="Двадцять тисяч льє під водою"/>
              </a:rPr>
              <a:t>Двадцять</a:t>
            </a:r>
            <a:r>
              <a:rPr lang="ru-RU" sz="1050" dirty="0" smtClean="0">
                <a:hlinkClick r:id="rId13" tooltip="Двадцять тисяч льє під водою"/>
              </a:rPr>
              <a:t> </a:t>
            </a:r>
            <a:r>
              <a:rPr lang="ru-RU" sz="1050" dirty="0" err="1" smtClean="0">
                <a:hlinkClick r:id="rId13" tooltip="Двадцять тисяч льє під водою"/>
              </a:rPr>
              <a:t>тисяч</a:t>
            </a:r>
            <a:r>
              <a:rPr lang="ru-RU" sz="1050" dirty="0" smtClean="0">
                <a:hlinkClick r:id="rId13" tooltip="Двадцять тисяч льє під водою"/>
              </a:rPr>
              <a:t> </a:t>
            </a:r>
            <a:r>
              <a:rPr lang="ru-RU" sz="1050" dirty="0" err="1" smtClean="0">
                <a:hlinkClick r:id="rId13" tooltip="Двадцять тисяч льє під водою"/>
              </a:rPr>
              <a:t>льє</a:t>
            </a:r>
            <a:r>
              <a:rPr lang="ru-RU" sz="1050" dirty="0" smtClean="0">
                <a:hlinkClick r:id="rId13" tooltip="Двадцять тисяч льє під водою"/>
              </a:rPr>
              <a:t> </a:t>
            </a:r>
            <a:r>
              <a:rPr lang="ru-RU" sz="1050" dirty="0" err="1" smtClean="0">
                <a:hlinkClick r:id="rId13" tooltip="Двадцять тисяч льє під водою"/>
              </a:rPr>
              <a:t>під</a:t>
            </a:r>
            <a:r>
              <a:rPr lang="ru-RU" sz="1050" dirty="0" smtClean="0">
                <a:hlinkClick r:id="rId13" tooltip="Двадцять тисяч льє під водою"/>
              </a:rPr>
              <a:t> водою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14" tooltip="1866"/>
              </a:rPr>
              <a:t>1866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15" tooltip="1869"/>
              </a:rPr>
              <a:t>1869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16" tooltip="Навколо Місяця"/>
              </a:rPr>
              <a:t>Навколо</a:t>
            </a:r>
            <a:r>
              <a:rPr lang="ru-RU" sz="1050" dirty="0" smtClean="0">
                <a:hlinkClick r:id="rId16" tooltip="Навколо Місяця"/>
              </a:rPr>
              <a:t> </a:t>
            </a:r>
            <a:r>
              <a:rPr lang="ru-RU" sz="1050" dirty="0" err="1" smtClean="0">
                <a:hlinkClick r:id="rId16" tooltip="Навколо Місяця"/>
              </a:rPr>
              <a:t>Місяця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17" tooltip="1868"/>
              </a:rPr>
              <a:t>1868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15" tooltip="1869"/>
              </a:rPr>
              <a:t>1869</a:t>
            </a:r>
            <a:endParaRPr lang="ru-RU" sz="1050" dirty="0" smtClean="0"/>
          </a:p>
          <a:p>
            <a:pPr>
              <a:defRPr/>
            </a:pPr>
            <a:r>
              <a:rPr lang="ru-RU" sz="1050" dirty="0" smtClean="0"/>
              <a:t>Плавучий </a:t>
            </a:r>
            <a:r>
              <a:rPr lang="ru-RU" sz="1050" dirty="0" err="1" smtClean="0"/>
              <a:t>острів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15" tooltip="1869"/>
              </a:rPr>
              <a:t>1869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Пригоди</a:t>
            </a:r>
            <a:r>
              <a:rPr lang="ru-RU" sz="1050" dirty="0" smtClean="0"/>
              <a:t> </a:t>
            </a:r>
            <a:r>
              <a:rPr lang="ru-RU" sz="1050" dirty="0" err="1" smtClean="0"/>
              <a:t>трьох</a:t>
            </a:r>
            <a:r>
              <a:rPr lang="ru-RU" sz="1050" dirty="0" smtClean="0"/>
              <a:t> </a:t>
            </a:r>
            <a:r>
              <a:rPr lang="ru-RU" sz="1050" dirty="0" err="1" smtClean="0"/>
              <a:t>росіян</a:t>
            </a:r>
            <a:r>
              <a:rPr lang="ru-RU" sz="1050" dirty="0" smtClean="0"/>
              <a:t> </a:t>
            </a:r>
            <a:r>
              <a:rPr lang="ru-RU" sz="1050" dirty="0" err="1" smtClean="0"/>
              <a:t>і</a:t>
            </a:r>
            <a:r>
              <a:rPr lang="ru-RU" sz="1050" dirty="0" smtClean="0"/>
              <a:t> </a:t>
            </a:r>
            <a:r>
              <a:rPr lang="ru-RU" sz="1050" dirty="0" err="1" smtClean="0"/>
              <a:t>трьох</a:t>
            </a:r>
            <a:r>
              <a:rPr lang="ru-RU" sz="1050" dirty="0" smtClean="0"/>
              <a:t> </a:t>
            </a:r>
            <a:r>
              <a:rPr lang="ru-RU" sz="1050" dirty="0" err="1" smtClean="0"/>
              <a:t>англійців</a:t>
            </a:r>
            <a:r>
              <a:rPr lang="ru-RU" sz="1050" dirty="0" smtClean="0"/>
              <a:t> у </a:t>
            </a:r>
            <a:r>
              <a:rPr lang="ru-RU" sz="1050" dirty="0" err="1" smtClean="0"/>
              <a:t>Південній</a:t>
            </a:r>
            <a:r>
              <a:rPr lang="ru-RU" sz="1050" dirty="0" smtClean="0"/>
              <a:t> </a:t>
            </a:r>
            <a:r>
              <a:rPr lang="ru-RU" sz="1050" dirty="0" err="1" smtClean="0"/>
              <a:t>Африц</a:t>
            </a:r>
            <a:r>
              <a:rPr lang="ru-RU" sz="1050" dirty="0" smtClean="0"/>
              <a:t> </a:t>
            </a:r>
            <a:r>
              <a:rPr lang="ru-RU" sz="1050" dirty="0" smtClean="0">
                <a:hlinkClick r:id="rId18" tooltip="1870"/>
              </a:rPr>
              <a:t>1870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19" tooltip="Навколо світу за вісімдесят днів"/>
              </a:rPr>
              <a:t>Навколо</a:t>
            </a:r>
            <a:r>
              <a:rPr lang="ru-RU" sz="1050" dirty="0" smtClean="0">
                <a:hlinkClick r:id="rId19" tooltip="Навколо світу за вісімдесят днів"/>
              </a:rPr>
              <a:t> </a:t>
            </a:r>
            <a:r>
              <a:rPr lang="ru-RU" sz="1050" dirty="0" err="1" smtClean="0">
                <a:hlinkClick r:id="rId19" tooltip="Навколо світу за вісімдесят днів"/>
              </a:rPr>
              <a:t>світу</a:t>
            </a:r>
            <a:r>
              <a:rPr lang="ru-RU" sz="1050" dirty="0" smtClean="0">
                <a:hlinkClick r:id="rId19" tooltip="Навколо світу за вісімдесят днів"/>
              </a:rPr>
              <a:t> за </a:t>
            </a:r>
            <a:r>
              <a:rPr lang="ru-RU" sz="1050" dirty="0" err="1" smtClean="0">
                <a:hlinkClick r:id="rId19" tooltip="Навколо світу за вісімдесят днів"/>
              </a:rPr>
              <a:t>вісімдесят</a:t>
            </a:r>
            <a:r>
              <a:rPr lang="ru-RU" sz="1050" dirty="0" smtClean="0">
                <a:hlinkClick r:id="rId19" tooltip="Навколо світу за вісімдесят днів"/>
              </a:rPr>
              <a:t> </a:t>
            </a:r>
            <a:r>
              <a:rPr lang="ru-RU" sz="1050" dirty="0" err="1" smtClean="0">
                <a:hlinkClick r:id="rId19" tooltip="Навколо світу за вісімдесят днів"/>
              </a:rPr>
              <a:t>днів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20" tooltip="1872"/>
              </a:rPr>
              <a:t>1872</a:t>
            </a:r>
            <a:endParaRPr lang="ru-RU" sz="1050" dirty="0" smtClean="0"/>
          </a:p>
          <a:p>
            <a:pPr>
              <a:defRPr/>
            </a:pPr>
            <a:r>
              <a:rPr lang="ru-RU" sz="1050" dirty="0" smtClean="0"/>
              <a:t>У </a:t>
            </a:r>
            <a:r>
              <a:rPr lang="ru-RU" sz="1050" dirty="0" err="1" smtClean="0"/>
              <a:t>країні</a:t>
            </a:r>
            <a:r>
              <a:rPr lang="ru-RU" sz="1050" dirty="0" smtClean="0"/>
              <a:t> </a:t>
            </a:r>
            <a:r>
              <a:rPr lang="ru-RU" sz="1050" dirty="0" err="1" smtClean="0"/>
              <a:t>хутр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21" tooltip="1871"/>
              </a:rPr>
              <a:t>1871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20" tooltip="1872"/>
              </a:rPr>
              <a:t>1872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22" tooltip="Таємничий острів"/>
              </a:rPr>
              <a:t>Таємничий</a:t>
            </a:r>
            <a:r>
              <a:rPr lang="ru-RU" sz="1050" dirty="0" smtClean="0">
                <a:hlinkClick r:id="rId22" tooltip="Таємничий острів"/>
              </a:rPr>
              <a:t> </a:t>
            </a:r>
            <a:r>
              <a:rPr lang="ru-RU" sz="1050" dirty="0" err="1" smtClean="0">
                <a:hlinkClick r:id="rId22" tooltip="Таємничий острів"/>
              </a:rPr>
              <a:t>острів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23" tooltip="1873"/>
              </a:rPr>
              <a:t>1873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24" tooltip="1874"/>
              </a:rPr>
              <a:t>1874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Ченслер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18" tooltip="1870"/>
              </a:rPr>
              <a:t>1870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24" tooltip="1874"/>
              </a:rPr>
              <a:t>1874</a:t>
            </a:r>
            <a:endParaRPr lang="ru-RU" sz="1050" dirty="0" smtClean="0"/>
          </a:p>
          <a:p>
            <a:pPr>
              <a:defRPr/>
            </a:pPr>
            <a:r>
              <a:rPr lang="ru-RU" sz="1050" dirty="0" smtClean="0"/>
              <a:t>Михайло </a:t>
            </a:r>
            <a:r>
              <a:rPr lang="ru-RU" sz="1050" dirty="0" err="1" smtClean="0"/>
              <a:t>Строгов</a:t>
            </a:r>
            <a:r>
              <a:rPr lang="ru-RU" sz="1050" dirty="0" smtClean="0"/>
              <a:t>, </a:t>
            </a:r>
            <a:r>
              <a:rPr lang="ru-RU" sz="1050" dirty="0" err="1" smtClean="0"/>
              <a:t>Москва-Іркутськ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24" tooltip="1874"/>
              </a:rPr>
              <a:t>1874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25" tooltip="1875"/>
              </a:rPr>
              <a:t>1875</a:t>
            </a:r>
            <a:endParaRPr lang="ru-RU" sz="1050" dirty="0" smtClean="0"/>
          </a:p>
          <a:p>
            <a:pPr>
              <a:defRPr/>
            </a:pPr>
            <a:r>
              <a:rPr lang="ru-RU" sz="1050" dirty="0" smtClean="0"/>
              <a:t>Гектор </a:t>
            </a:r>
            <a:r>
              <a:rPr lang="ru-RU" sz="1050" dirty="0" err="1" smtClean="0"/>
              <a:t>Сервадак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24" tooltip="1874"/>
              </a:rPr>
              <a:t>1874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26" tooltip="1876"/>
              </a:rPr>
              <a:t>1876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Чорна</a:t>
            </a:r>
            <a:r>
              <a:rPr lang="ru-RU" sz="1050" dirty="0" smtClean="0"/>
              <a:t> </a:t>
            </a:r>
            <a:r>
              <a:rPr lang="ru-RU" sz="1050" dirty="0" err="1" smtClean="0"/>
              <a:t>Індія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26" tooltip="1876"/>
              </a:rPr>
              <a:t>1876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27" tooltip="1877"/>
              </a:rPr>
              <a:t>1877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28" tooltip="П'ятнадцятирічний капітан"/>
              </a:rPr>
              <a:t>П'ятнадцятирічний</a:t>
            </a:r>
            <a:r>
              <a:rPr lang="ru-RU" sz="1050" dirty="0" smtClean="0">
                <a:hlinkClick r:id="rId28" tooltip="П'ятнадцятирічний капітан"/>
              </a:rPr>
              <a:t> </a:t>
            </a:r>
            <a:r>
              <a:rPr lang="ru-RU" sz="1050" dirty="0" err="1" smtClean="0">
                <a:hlinkClick r:id="rId28" tooltip="П'ятнадцятирічний капітан"/>
              </a:rPr>
              <a:t>капітан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27" tooltip="1877"/>
              </a:rPr>
              <a:t>1877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29" tooltip="1878"/>
              </a:rPr>
              <a:t>1878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>
                <a:hlinkClick r:id="rId30" tooltip="П'ятсот мільйонів Бегуми"/>
              </a:rPr>
              <a:t>П'ятсот</a:t>
            </a:r>
            <a:r>
              <a:rPr lang="ru-RU" sz="1050" dirty="0" smtClean="0">
                <a:hlinkClick r:id="rId30" tooltip="П'ятсот мільйонів Бегуми"/>
              </a:rPr>
              <a:t> </a:t>
            </a:r>
            <a:r>
              <a:rPr lang="ru-RU" sz="1050" dirty="0" err="1" smtClean="0">
                <a:hlinkClick r:id="rId30" tooltip="П'ятсот мільйонів Бегуми"/>
              </a:rPr>
              <a:t>мільйонів</a:t>
            </a:r>
            <a:r>
              <a:rPr lang="ru-RU" sz="1050" dirty="0" smtClean="0">
                <a:hlinkClick r:id="rId30" tooltip="П'ятсот мільйонів Бегуми"/>
              </a:rPr>
              <a:t> </a:t>
            </a:r>
            <a:r>
              <a:rPr lang="ru-RU" sz="1050" dirty="0" err="1" smtClean="0">
                <a:hlinkClick r:id="rId30" tooltip="П'ятсот мільйонів Бегуми"/>
              </a:rPr>
              <a:t>Бегуми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29" tooltip="1878"/>
              </a:rPr>
              <a:t>1878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Жангада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1" tooltip="1880"/>
              </a:rPr>
              <a:t>1880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Зелений</a:t>
            </a:r>
            <a:r>
              <a:rPr lang="ru-RU" sz="1050" dirty="0" smtClean="0"/>
              <a:t> </a:t>
            </a:r>
            <a:r>
              <a:rPr lang="ru-RU" sz="1050" dirty="0" err="1" smtClean="0"/>
              <a:t>проміннь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2" tooltip="1881"/>
              </a:rPr>
              <a:t>1881</a:t>
            </a:r>
            <a:endParaRPr lang="ru-RU" sz="1050" dirty="0" smtClean="0"/>
          </a:p>
          <a:p>
            <a:pPr>
              <a:defRPr/>
            </a:pPr>
            <a:r>
              <a:rPr lang="ru-RU" sz="1050" dirty="0" smtClean="0"/>
              <a:t>Школа </a:t>
            </a:r>
            <a:r>
              <a:rPr lang="ru-RU" sz="1050" dirty="0" err="1" smtClean="0"/>
              <a:t>Робінзонів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2" tooltip="1881"/>
              </a:rPr>
              <a:t>1881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Упертий</a:t>
            </a:r>
            <a:r>
              <a:rPr lang="ru-RU" sz="1050" dirty="0" smtClean="0"/>
              <a:t> </a:t>
            </a:r>
            <a:r>
              <a:rPr lang="ru-RU" sz="1050" dirty="0" err="1" smtClean="0"/>
              <a:t>Керабан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3" tooltip="1882"/>
              </a:rPr>
              <a:t>1882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Південна</a:t>
            </a:r>
            <a:r>
              <a:rPr lang="ru-RU" sz="1050" dirty="0" smtClean="0"/>
              <a:t> </a:t>
            </a:r>
            <a:r>
              <a:rPr lang="ru-RU" sz="1050" dirty="0" err="1" smtClean="0"/>
              <a:t>зірка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4" tooltip="1883"/>
              </a:rPr>
              <a:t>1883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Архіпелаг</a:t>
            </a:r>
            <a:r>
              <a:rPr lang="ru-RU" sz="1050" dirty="0" smtClean="0"/>
              <a:t> у </a:t>
            </a:r>
            <a:r>
              <a:rPr lang="ru-RU" sz="1050" dirty="0" err="1" smtClean="0"/>
              <a:t>вогні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4" tooltip="1883"/>
              </a:rPr>
              <a:t>1883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Матіас</a:t>
            </a:r>
            <a:r>
              <a:rPr lang="ru-RU" sz="1050" dirty="0" smtClean="0"/>
              <a:t> </a:t>
            </a:r>
            <a:r>
              <a:rPr lang="ru-RU" sz="1050" dirty="0" err="1" smtClean="0"/>
              <a:t>Шандор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4" tooltip="1883"/>
              </a:rPr>
              <a:t>1883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35" tooltip="1884"/>
              </a:rPr>
              <a:t>1884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Робур-завойовник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6" tooltip="1885"/>
              </a:rPr>
              <a:t>1885</a:t>
            </a:r>
            <a:endParaRPr lang="ru-RU" sz="1050" dirty="0" smtClean="0"/>
          </a:p>
          <a:p>
            <a:pPr>
              <a:defRPr/>
            </a:pPr>
            <a:r>
              <a:rPr lang="ru-RU" sz="1050" dirty="0" smtClean="0"/>
              <a:t>Квиток номер 9672	</a:t>
            </a:r>
            <a:r>
              <a:rPr lang="ru-RU" sz="1050" dirty="0" smtClean="0">
                <a:hlinkClick r:id="rId36" tooltip="1885"/>
              </a:rPr>
              <a:t>1885</a:t>
            </a:r>
            <a:endParaRPr lang="ru-RU" sz="1050" dirty="0" smtClean="0"/>
          </a:p>
          <a:p>
            <a:pPr>
              <a:defRPr/>
            </a:pPr>
            <a:r>
              <a:rPr lang="ru-RU" sz="1050" dirty="0" err="1" smtClean="0"/>
              <a:t>Північ</a:t>
            </a:r>
            <a:r>
              <a:rPr lang="ru-RU" sz="1050" dirty="0" smtClean="0"/>
              <a:t> </a:t>
            </a:r>
            <a:r>
              <a:rPr lang="ru-RU" sz="1050" dirty="0" err="1" smtClean="0"/>
              <a:t>проти</a:t>
            </a:r>
            <a:r>
              <a:rPr lang="ru-RU" sz="1050" dirty="0" smtClean="0"/>
              <a:t> </a:t>
            </a:r>
            <a:r>
              <a:rPr lang="ru-RU" sz="1050" dirty="0" err="1" smtClean="0"/>
              <a:t>Півдня</a:t>
            </a:r>
            <a:r>
              <a:rPr lang="ru-RU" sz="1050" dirty="0" smtClean="0"/>
              <a:t>	</a:t>
            </a:r>
            <a:r>
              <a:rPr lang="ru-RU" sz="1050" dirty="0" smtClean="0">
                <a:hlinkClick r:id="rId36" tooltip="1885"/>
              </a:rPr>
              <a:t>1885</a:t>
            </a:r>
            <a:r>
              <a:rPr lang="ru-RU" sz="1050" dirty="0" smtClean="0"/>
              <a:t> — </a:t>
            </a:r>
            <a:r>
              <a:rPr lang="ru-RU" sz="1050" dirty="0" smtClean="0">
                <a:hlinkClick r:id="rId37" tooltip="1886"/>
              </a:rPr>
              <a:t>1886</a:t>
            </a:r>
            <a:endParaRPr lang="ru-RU" sz="1050" dirty="0" smtClean="0"/>
          </a:p>
          <a:p>
            <a:pPr>
              <a:defRPr/>
            </a:pPr>
            <a:r>
              <a:rPr lang="ru-RU" sz="1050" dirty="0" smtClean="0"/>
              <a:t> 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572000" y="714375"/>
            <a:ext cx="4572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Політ до Франції                                                                                   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6" tooltip="1885"/>
              </a:rPr>
              <a:t>1885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Два роки канікул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7" tooltip="1886"/>
              </a:rPr>
              <a:t>1886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8" tooltip="1887"/>
              </a:rPr>
              <a:t>1887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Сім'я без імені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8" tooltip="1887"/>
              </a:rPr>
              <a:t>1887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9" tooltip="1888"/>
              </a:rPr>
              <a:t>1888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Цезар Каскабель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0" tooltip="1889"/>
              </a:rPr>
              <a:t>1889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Замок в Карпатах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0" tooltip="1889"/>
              </a:rPr>
              <a:t>1889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Клодіус Бомбарнак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1" tooltip="1891"/>
              </a:rPr>
              <a:t>1891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Надзвичайні пригоди дядечка Антифера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2" tooltip="1892"/>
              </a:rPr>
              <a:t>1892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Прапор Батьківщини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3" tooltip="1894"/>
              </a:rPr>
              <a:t>1894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Кловіс Дардентор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4" tooltip="1895"/>
              </a:rPr>
              <a:t>1895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Сфінкс крижаних рівнин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4" tooltip="1895"/>
              </a:rPr>
              <a:t>1895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Чудова Оріноко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3" tooltip="1894"/>
              </a:rPr>
              <a:t>1894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Друга Батьківщина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5" tooltip="1896"/>
              </a:rPr>
              <a:t>1896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Морський змій	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Брати Кіп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6" tooltip="1898"/>
              </a:rPr>
              <a:t>1898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Драма в Ліфляндії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7" tooltip="1893"/>
              </a:rPr>
              <a:t>1893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Владар світу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8" tooltip="1902"/>
              </a:rPr>
              <a:t>1902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9" tooltip="1903"/>
              </a:rPr>
              <a:t>1903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Вторгнення моря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8" tooltip="1902"/>
              </a:rPr>
              <a:t>1902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Маяк на краю землі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0" tooltip="1901"/>
              </a:rPr>
              <a:t>1901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1" tooltip="1905"/>
              </a:rPr>
              <a:t>1905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Золотий вулкан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2" tooltip="1899"/>
              </a:rPr>
              <a:t>1899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1" tooltip="1905"/>
              </a:rPr>
              <a:t>1905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Турагенство Томпсона і Ко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3" tooltip="1906"/>
              </a:rPr>
              <a:t>1906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В погоні за метеором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0" tooltip="1901"/>
              </a:rPr>
              <a:t>1901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4" tooltip="1908"/>
              </a:rPr>
              <a:t>1908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Аварія корабля «Джонатан»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5" tooltip="1897"/>
              </a:rPr>
              <a:t>1897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6" tooltip="1909"/>
              </a:rPr>
              <a:t>1909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Таємниця Вільгельма Шторіца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6" tooltip="1898"/>
              </a:rPr>
              <a:t>1898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7" tooltip="1910"/>
              </a:rPr>
              <a:t>1910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Місія Барзака	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9" tooltip="1903"/>
              </a:rPr>
              <a:t>1903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 — </a:t>
            </a:r>
            <a:r>
              <a:rPr lang="ru-RU" sz="110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8" tooltip="1914"/>
              </a:rPr>
              <a:t>1914</a:t>
            </a:r>
            <a:endParaRPr lang="ru-RU" sz="11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r>
              <a:rPr lang="ru-RU" sz="1100">
                <a:latin typeface="Calibri" pitchFamily="34" charset="0"/>
                <a:cs typeface="Times New Roman" pitchFamily="18" charset="0"/>
              </a:rPr>
              <a:t>Париж двадцятого століття	</a:t>
            </a:r>
            <a:r>
              <a:rPr lang="ru-RU" sz="1000">
                <a:latin typeface="Calibri" pitchFamily="34" charset="0"/>
                <a:cs typeface="Times New Roman" pitchFamily="18" charset="0"/>
              </a:rPr>
              <a:t>			</a:t>
            </a:r>
            <a:endParaRPr lang="ru-RU" sz="800"/>
          </a:p>
          <a:p>
            <a:pPr eaLnBrk="0" hangingPunct="0">
              <a:tabLst>
                <a:tab pos="3611563" algn="l"/>
                <a:tab pos="4632325" algn="l"/>
                <a:tab pos="4673600" algn="l"/>
                <a:tab pos="4714875" algn="l"/>
              </a:tabLst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476250"/>
            <a:ext cx="6719888" cy="60245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260350"/>
            <a:ext cx="6076950" cy="65976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0"/>
            <a:ext cx="4918075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5429250" y="3143250"/>
            <a:ext cx="3429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Жу́ль Габріе́ль Ве́рн</a:t>
            </a:r>
            <a:r>
              <a:rPr lang="vi-VN"/>
              <a:t> (</a:t>
            </a:r>
            <a:r>
              <a:rPr lang="vi-VN">
                <a:hlinkClick r:id="rId3" tooltip="Французька мова"/>
              </a:rPr>
              <a:t>фр.</a:t>
            </a:r>
            <a:r>
              <a:rPr lang="vi-VN"/>
              <a:t> </a:t>
            </a:r>
            <a:r>
              <a:rPr lang="en-US" i="1"/>
              <a:t>Jules Gabriel Verne</a:t>
            </a:r>
            <a:r>
              <a:rPr lang="en-US"/>
              <a:t>; *</a:t>
            </a:r>
            <a:r>
              <a:rPr lang="en-US">
                <a:hlinkClick r:id="rId4" tooltip="8 лютого"/>
              </a:rPr>
              <a:t>8 </a:t>
            </a:r>
            <a:r>
              <a:rPr lang="vi-VN">
                <a:hlinkClick r:id="rId4" tooltip="8 лютого"/>
              </a:rPr>
              <a:t>лютого</a:t>
            </a:r>
            <a:r>
              <a:rPr lang="vi-VN"/>
              <a:t> </a:t>
            </a:r>
            <a:r>
              <a:rPr lang="vi-VN">
                <a:hlinkClick r:id="rId5" tooltip="1828"/>
              </a:rPr>
              <a:t>1828</a:t>
            </a:r>
            <a:r>
              <a:rPr lang="vi-VN"/>
              <a:t>, </a:t>
            </a:r>
            <a:r>
              <a:rPr lang="vi-VN">
                <a:hlinkClick r:id="rId6" tooltip="Нант"/>
              </a:rPr>
              <a:t>Нант</a:t>
            </a:r>
            <a:r>
              <a:rPr lang="vi-VN"/>
              <a:t>, </a:t>
            </a:r>
            <a:r>
              <a:rPr lang="vi-VN">
                <a:hlinkClick r:id="rId7" tooltip="Франція"/>
              </a:rPr>
              <a:t>Франція</a:t>
            </a:r>
            <a:r>
              <a:rPr lang="vi-VN"/>
              <a:t> — †</a:t>
            </a:r>
            <a:r>
              <a:rPr lang="vi-VN">
                <a:hlinkClick r:id="rId8" tooltip="24 березня"/>
              </a:rPr>
              <a:t>24 березня</a:t>
            </a:r>
            <a:r>
              <a:rPr lang="vi-VN"/>
              <a:t> </a:t>
            </a:r>
            <a:r>
              <a:rPr lang="vi-VN">
                <a:hlinkClick r:id="rId9" tooltip="1905"/>
              </a:rPr>
              <a:t>1905</a:t>
            </a:r>
            <a:r>
              <a:rPr lang="vi-VN"/>
              <a:t>, </a:t>
            </a:r>
            <a:r>
              <a:rPr lang="vi-VN">
                <a:hlinkClick r:id="rId10" tooltip="Ам'єн"/>
              </a:rPr>
              <a:t>Ам'єн</a:t>
            </a:r>
            <a:r>
              <a:rPr lang="vi-VN"/>
              <a:t>, </a:t>
            </a:r>
            <a:r>
              <a:rPr lang="vi-VN">
                <a:hlinkClick r:id="rId7" tooltip="Франція"/>
              </a:rPr>
              <a:t>Франція</a:t>
            </a:r>
            <a:r>
              <a:rPr lang="vi-VN"/>
              <a:t>) — </a:t>
            </a:r>
            <a:r>
              <a:rPr lang="vi-VN">
                <a:hlinkClick r:id="rId7" tooltip="Франція"/>
              </a:rPr>
              <a:t>французький</a:t>
            </a:r>
            <a:r>
              <a:rPr lang="vi-VN"/>
              <a:t> письменник. Разом з </a:t>
            </a:r>
            <a:r>
              <a:rPr lang="vi-VN">
                <a:hlinkClick r:id="rId11" tooltip="Уеллс Герберт Джордж"/>
              </a:rPr>
              <a:t>Гербертом Уеллсом</a:t>
            </a:r>
            <a:r>
              <a:rPr lang="vi-VN"/>
              <a:t> вважається засновником жанру </a:t>
            </a:r>
            <a:r>
              <a:rPr lang="vi-VN">
                <a:hlinkClick r:id="rId12" tooltip="Наукова фантастика"/>
              </a:rPr>
              <a:t>наукової фантастики</a:t>
            </a:r>
            <a:r>
              <a:rPr lang="vi-VN"/>
              <a:t>.</a:t>
            </a: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6357937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1600" b="1" dirty="0" err="1" smtClean="0"/>
              <a:t>Дитинство</a:t>
            </a:r>
            <a:endParaRPr lang="ru-RU" sz="1600" dirty="0" smtClean="0"/>
          </a:p>
          <a:p>
            <a:pPr>
              <a:defRPr/>
            </a:pPr>
            <a:r>
              <a:rPr lang="ru-RU" sz="1800" dirty="0" err="1" smtClean="0"/>
              <a:t>Народився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2" tooltip="8 лютого"/>
              </a:rPr>
              <a:t>8 лютого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" tooltip="1828"/>
              </a:rPr>
              <a:t>1828</a:t>
            </a:r>
            <a:r>
              <a:rPr lang="ru-RU" sz="1800" dirty="0" smtClean="0"/>
              <a:t> року в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4" tooltip="Нант"/>
              </a:rPr>
              <a:t>Нант</a:t>
            </a:r>
            <a:r>
              <a:rPr lang="ru-RU" sz="1800" dirty="0" smtClean="0"/>
              <a:t>, </a:t>
            </a:r>
            <a:r>
              <a:rPr lang="ru-RU" sz="1800" dirty="0" err="1" smtClean="0"/>
              <a:t>стародавній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столиці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5" tooltip="Бретань (королівство)"/>
              </a:rPr>
              <a:t>бретонських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6" tooltip="Герцог"/>
              </a:rPr>
              <a:t>герцогів</a:t>
            </a:r>
            <a:r>
              <a:rPr lang="ru-RU" sz="1800" dirty="0" smtClean="0"/>
              <a:t>, у </a:t>
            </a:r>
            <a:r>
              <a:rPr lang="ru-RU" sz="1800" dirty="0" err="1" smtClean="0"/>
              <a:t>родині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7" tooltip="Адвокат"/>
              </a:rPr>
              <a:t>адвоката</a:t>
            </a:r>
            <a:r>
              <a:rPr lang="ru-RU" sz="1800" dirty="0" smtClean="0"/>
              <a:t> </a:t>
            </a:r>
            <a:r>
              <a:rPr lang="ru-RU" sz="1800" dirty="0" err="1" smtClean="0"/>
              <a:t>П'єра</a:t>
            </a:r>
            <a:r>
              <a:rPr lang="ru-RU" sz="1800" dirty="0" smtClean="0"/>
              <a:t> Верна (</a:t>
            </a:r>
            <a:r>
              <a:rPr lang="ru-RU" sz="1800" dirty="0" smtClean="0">
                <a:hlinkClick r:id="rId8" tooltip="1798"/>
              </a:rPr>
              <a:t>1798</a:t>
            </a:r>
            <a:r>
              <a:rPr lang="ru-RU" sz="1800" dirty="0" smtClean="0"/>
              <a:t>—</a:t>
            </a:r>
            <a:r>
              <a:rPr lang="ru-RU" sz="1800" dirty="0" smtClean="0">
                <a:hlinkClick r:id="rId9" tooltip="1871"/>
              </a:rPr>
              <a:t>1871</a:t>
            </a:r>
            <a:r>
              <a:rPr lang="ru-RU" sz="1800" dirty="0" smtClean="0"/>
              <a:t>), </a:t>
            </a:r>
            <a:r>
              <a:rPr lang="ru-RU" sz="1800" dirty="0" err="1" smtClean="0"/>
              <a:t>нащадка</a:t>
            </a:r>
            <a:r>
              <a:rPr lang="ru-RU" sz="1800" dirty="0" smtClean="0"/>
              <a:t> </a:t>
            </a:r>
            <a:r>
              <a:rPr lang="ru-RU" sz="1800" dirty="0" err="1" smtClean="0"/>
              <a:t>сім'ї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прованських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0" tooltip="Юрист"/>
              </a:rPr>
              <a:t>юристів</a:t>
            </a:r>
            <a:r>
              <a:rPr lang="ru-RU" sz="1800" dirty="0" smtClean="0"/>
              <a:t>, та </a:t>
            </a:r>
            <a:r>
              <a:rPr lang="ru-RU" sz="1800" dirty="0" err="1" smtClean="0"/>
              <a:t>Софі</a:t>
            </a:r>
            <a:r>
              <a:rPr lang="ru-RU" sz="1800" dirty="0" smtClean="0"/>
              <a:t> Верн (</a:t>
            </a:r>
            <a:r>
              <a:rPr lang="ru-RU" sz="1800" dirty="0" smtClean="0">
                <a:hlinkClick r:id="rId11" tooltip="1801"/>
              </a:rPr>
              <a:t>1801</a:t>
            </a:r>
            <a:r>
              <a:rPr lang="ru-RU" sz="1800" dirty="0" smtClean="0"/>
              <a:t>—</a:t>
            </a:r>
            <a:r>
              <a:rPr lang="ru-RU" sz="1800" dirty="0" smtClean="0">
                <a:hlinkClick r:id="rId12" tooltip="1887"/>
              </a:rPr>
              <a:t>1887</a:t>
            </a:r>
            <a:r>
              <a:rPr lang="ru-RU" sz="1800" dirty="0" smtClean="0"/>
              <a:t>), </a:t>
            </a:r>
            <a:r>
              <a:rPr lang="ru-RU" sz="1800" dirty="0" err="1" smtClean="0"/>
              <a:t>уродженої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Аллот</a:t>
            </a:r>
            <a:r>
              <a:rPr lang="ru-RU" sz="1800" dirty="0" smtClean="0"/>
              <a:t> де ля </a:t>
            </a:r>
            <a:r>
              <a:rPr lang="ru-RU" sz="1800" dirty="0" err="1" smtClean="0"/>
              <a:t>Фюйє</a:t>
            </a:r>
            <a:r>
              <a:rPr lang="ru-RU" sz="1800" dirty="0" smtClean="0"/>
              <a:t>, </a:t>
            </a:r>
            <a:r>
              <a:rPr lang="ru-RU" sz="1800" dirty="0" err="1" smtClean="0"/>
              <a:t>спадкоємниці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стародавнього</a:t>
            </a:r>
            <a:r>
              <a:rPr lang="ru-RU" sz="1800" dirty="0" smtClean="0"/>
              <a:t> роду </a:t>
            </a:r>
            <a:r>
              <a:rPr lang="ru-RU" sz="1800" dirty="0" err="1" smtClean="0"/>
              <a:t>нантських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кораблебудівників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судновласників</a:t>
            </a:r>
            <a:r>
              <a:rPr lang="ru-RU" sz="1800" dirty="0" smtClean="0"/>
              <a:t>.</a:t>
            </a:r>
          </a:p>
          <a:p>
            <a:pPr>
              <a:defRPr/>
            </a:pPr>
            <a:r>
              <a:rPr lang="ru-RU" sz="1800" dirty="0" err="1" smtClean="0"/>
              <a:t>Рід</a:t>
            </a:r>
            <a:r>
              <a:rPr lang="ru-RU" sz="1800" dirty="0" smtClean="0"/>
              <a:t> Жуля Верна </a:t>
            </a:r>
            <a:r>
              <a:rPr lang="ru-RU" sz="1800" dirty="0" err="1" smtClean="0"/>
              <a:t>з</a:t>
            </a:r>
            <a:r>
              <a:rPr lang="ru-RU" sz="1800" dirty="0" smtClean="0"/>
              <a:t> боку </a:t>
            </a:r>
            <a:r>
              <a:rPr lang="ru-RU" sz="1800" dirty="0" err="1" smtClean="0"/>
              <a:t>матері</a:t>
            </a:r>
            <a:r>
              <a:rPr lang="ru-RU" sz="1800" dirty="0" smtClean="0"/>
              <a:t> походить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3" tooltip="Шотландія"/>
              </a:rPr>
              <a:t>шотландського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стрільця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у </a:t>
            </a:r>
            <a:r>
              <a:rPr lang="ru-RU" sz="1800" dirty="0" smtClean="0">
                <a:hlinkClick r:id="rId14" tooltip="1462"/>
              </a:rPr>
              <a:t>1462</a:t>
            </a:r>
            <a:r>
              <a:rPr lang="ru-RU" sz="1800" dirty="0" smtClean="0"/>
              <a:t> 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вступив на службу в </a:t>
            </a:r>
            <a:r>
              <a:rPr lang="ru-RU" sz="1800" dirty="0" err="1" smtClean="0"/>
              <a:t>гвардію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5" tooltip="Людовик XI (король Франції)"/>
              </a:rPr>
              <a:t>Людовика XI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</a:t>
            </a:r>
            <a:r>
              <a:rPr lang="ru-RU" sz="1800" dirty="0" err="1" smtClean="0"/>
              <a:t>дворянський</a:t>
            </a:r>
            <a:r>
              <a:rPr lang="ru-RU" sz="1800" dirty="0" smtClean="0"/>
              <a:t> титул за </a:t>
            </a:r>
            <a:r>
              <a:rPr lang="ru-RU" sz="1800" dirty="0" err="1" smtClean="0"/>
              <a:t>вірну</a:t>
            </a:r>
            <a:r>
              <a:rPr lang="ru-RU" sz="1800" dirty="0" smtClean="0"/>
              <a:t> службу </a:t>
            </a:r>
            <a:r>
              <a:rPr lang="ru-RU" sz="1800" dirty="0" smtClean="0">
                <a:hlinkClick r:id="rId16" tooltip="Король"/>
              </a:rPr>
              <a:t>королю</a:t>
            </a:r>
            <a:r>
              <a:rPr lang="ru-RU" sz="1800" dirty="0" smtClean="0"/>
              <a:t>. По </a:t>
            </a:r>
            <a:r>
              <a:rPr lang="ru-RU" sz="1800" dirty="0" err="1" smtClean="0"/>
              <a:t>батьківській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лінії</a:t>
            </a:r>
            <a:r>
              <a:rPr lang="ru-RU" sz="1800" dirty="0" smtClean="0"/>
              <a:t> Верни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нащадками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7" tooltip="Кельти"/>
              </a:rPr>
              <a:t>кельтів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давніх-давен</a:t>
            </a:r>
            <a:r>
              <a:rPr lang="ru-RU" sz="1800" dirty="0" smtClean="0"/>
              <a:t> мешкали на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8" tooltip="Франція"/>
              </a:rPr>
              <a:t>Франції</a:t>
            </a:r>
            <a:r>
              <a:rPr lang="ru-RU" sz="1800" dirty="0" smtClean="0"/>
              <a:t>.</a:t>
            </a:r>
          </a:p>
          <a:p>
            <a:pPr>
              <a:defRPr/>
            </a:pPr>
            <a:r>
              <a:rPr lang="ru-RU" sz="1800" dirty="0" smtClean="0"/>
              <a:t>У </a:t>
            </a:r>
            <a:r>
              <a:rPr lang="ru-RU" sz="1800" dirty="0" err="1" smtClean="0">
                <a:hlinkClick r:id="rId19" tooltip="Сім'я"/>
              </a:rPr>
              <a:t>сім'ї</a:t>
            </a:r>
            <a:r>
              <a:rPr lang="ru-RU" sz="1800" dirty="0" smtClean="0"/>
              <a:t> </a:t>
            </a:r>
            <a:r>
              <a:rPr lang="ru-RU" sz="1800" dirty="0" err="1" smtClean="0"/>
              <a:t>Вернів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первістка</a:t>
            </a:r>
            <a:r>
              <a:rPr lang="ru-RU" sz="1800" dirty="0" smtClean="0"/>
              <a:t> Жуля </a:t>
            </a:r>
            <a:r>
              <a:rPr lang="ru-RU" sz="1800" dirty="0" err="1" smtClean="0"/>
              <a:t>зростали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20" tooltip="Брат"/>
              </a:rPr>
              <a:t>брат</a:t>
            </a:r>
            <a:r>
              <a:rPr lang="ru-RU" sz="1800" dirty="0" smtClean="0"/>
              <a:t> Поль </a:t>
            </a:r>
            <a:r>
              <a:rPr lang="ru-RU" sz="1800" dirty="0" err="1" smtClean="0"/>
              <a:t>і</a:t>
            </a:r>
            <a:r>
              <a:rPr lang="ru-RU" sz="1800" dirty="0" smtClean="0"/>
              <a:t> три </a:t>
            </a:r>
            <a:r>
              <a:rPr lang="ru-RU" sz="1800" dirty="0" err="1" smtClean="0">
                <a:hlinkClick r:id="rId21" tooltip="Сестра"/>
              </a:rPr>
              <a:t>сестри</a:t>
            </a:r>
            <a:r>
              <a:rPr lang="ru-RU" sz="1800" dirty="0" smtClean="0"/>
              <a:t>: Анна, </a:t>
            </a:r>
            <a:r>
              <a:rPr lang="ru-RU" sz="1800" dirty="0" err="1" smtClean="0"/>
              <a:t>Матільда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Марі</a:t>
            </a:r>
            <a:r>
              <a:rPr lang="ru-RU" sz="1800" dirty="0" smtClean="0"/>
              <a:t>.</a:t>
            </a:r>
          </a:p>
          <a:p>
            <a:pPr>
              <a:defRPr/>
            </a:pPr>
            <a:r>
              <a:rPr lang="ru-RU" sz="1800" dirty="0" smtClean="0"/>
              <a:t>У 8 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Жуль Верн почав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спочатку</a:t>
            </a:r>
            <a:r>
              <a:rPr lang="ru-RU" sz="1800" dirty="0" smtClean="0"/>
              <a:t> в </a:t>
            </a:r>
            <a:r>
              <a:rPr lang="ru-RU" sz="1800" dirty="0" err="1" smtClean="0">
                <a:hlinkClick r:id="rId22" tooltip="Семінарія"/>
              </a:rPr>
              <a:t>семінарії</a:t>
            </a:r>
            <a:r>
              <a:rPr lang="ru-RU" sz="1800" dirty="0" smtClean="0"/>
              <a:t> </a:t>
            </a:r>
            <a:r>
              <a:rPr lang="ru-RU" sz="1800" dirty="0" err="1" smtClean="0"/>
              <a:t>Сен-Станіслав</a:t>
            </a:r>
            <a:r>
              <a:rPr lang="ru-RU" sz="1800" dirty="0" smtClean="0"/>
              <a:t>, а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в </a:t>
            </a:r>
            <a:r>
              <a:rPr lang="ru-RU" sz="1800" dirty="0" err="1" smtClean="0"/>
              <a:t>Нантському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3" tooltip="Ліцей"/>
              </a:rPr>
              <a:t>ліцеї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класичну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освіту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включала в себе </a:t>
            </a:r>
            <a:r>
              <a:rPr lang="ru-RU" sz="1800" dirty="0" err="1" smtClean="0"/>
              <a:t>знання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4" tooltip="Давньогрецька мова"/>
              </a:rPr>
              <a:t>грецької</a:t>
            </a:r>
            <a:r>
              <a:rPr lang="ru-RU" sz="1800" dirty="0" smtClean="0"/>
              <a:t> та </a:t>
            </a:r>
            <a:r>
              <a:rPr lang="ru-RU" sz="1800" dirty="0" err="1" smtClean="0">
                <a:hlinkClick r:id="rId25" tooltip="Латина"/>
              </a:rPr>
              <a:t>латини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26" tooltip="Риторика"/>
              </a:rPr>
              <a:t>риторику</a:t>
            </a:r>
            <a:r>
              <a:rPr lang="ru-RU" sz="1800" dirty="0" smtClean="0"/>
              <a:t>, </a:t>
            </a:r>
            <a:r>
              <a:rPr lang="ru-RU" sz="1800" dirty="0" err="1" smtClean="0"/>
              <a:t>співи</a:t>
            </a:r>
            <a:r>
              <a:rPr lang="ru-RU" sz="1800" dirty="0" smtClean="0"/>
              <a:t> та </a:t>
            </a:r>
            <a:r>
              <a:rPr lang="ru-RU" sz="1800" dirty="0" err="1" smtClean="0">
                <a:hlinkClick r:id="rId27" tooltip="Географія"/>
              </a:rPr>
              <a:t>географію</a:t>
            </a:r>
            <a:r>
              <a:rPr lang="ru-RU" sz="1800" dirty="0" smtClean="0"/>
              <a:t>. Жуль та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сім'я</a:t>
            </a:r>
            <a:r>
              <a:rPr lang="ru-RU" sz="1800" dirty="0" smtClean="0"/>
              <a:t> проводили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часу </a:t>
            </a:r>
            <a:r>
              <a:rPr lang="ru-RU" sz="1800" dirty="0" err="1" smtClean="0"/>
              <a:t>влітку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дачі</a:t>
            </a:r>
            <a:r>
              <a:rPr lang="ru-RU" sz="1800" dirty="0" smtClean="0"/>
              <a:t>, </a:t>
            </a:r>
            <a:r>
              <a:rPr lang="ru-RU" sz="1800" dirty="0" err="1" smtClean="0"/>
              <a:t>на</a:t>
            </a:r>
            <a:r>
              <a:rPr lang="ru-RU" sz="1800" dirty="0" smtClean="0"/>
              <a:t> берегах </a:t>
            </a:r>
            <a:r>
              <a:rPr lang="ru-RU" sz="1800" dirty="0" err="1" smtClean="0"/>
              <a:t>річки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8" tooltip="Луара (річка)"/>
              </a:rPr>
              <a:t>Луари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братом часто </a:t>
            </a:r>
            <a:r>
              <a:rPr lang="ru-RU" sz="1800" dirty="0" err="1" smtClean="0"/>
              <a:t>подорожував</a:t>
            </a:r>
            <a:r>
              <a:rPr lang="ru-RU" sz="1800" dirty="0" smtClean="0"/>
              <a:t>.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тут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розвинув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</a:t>
            </a:r>
            <a:r>
              <a:rPr lang="ru-RU" sz="1800" dirty="0" smtClean="0"/>
              <a:t> </a:t>
            </a:r>
            <a:r>
              <a:rPr lang="ru-RU" sz="1800" dirty="0" err="1" smtClean="0"/>
              <a:t>зацікавлення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подорожами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пригодами</a:t>
            </a:r>
            <a:r>
              <a:rPr lang="ru-RU" sz="1800" dirty="0" smtClean="0"/>
              <a:t>.</a:t>
            </a:r>
          </a:p>
          <a:p>
            <a:pPr>
              <a:defRPr/>
            </a:pPr>
            <a:r>
              <a:rPr lang="ru-RU" sz="1800" dirty="0" smtClean="0"/>
              <a:t>В </a:t>
            </a:r>
            <a:r>
              <a:rPr lang="ru-RU" sz="1800" dirty="0" smtClean="0">
                <a:hlinkClick r:id="rId29" tooltip="1839"/>
              </a:rPr>
              <a:t>1839</a:t>
            </a:r>
            <a:r>
              <a:rPr lang="ru-RU" sz="1800" dirty="0" smtClean="0"/>
              <a:t> 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маленький Жуль </a:t>
            </a:r>
            <a:r>
              <a:rPr lang="ru-RU" sz="1800" dirty="0" err="1" smtClean="0"/>
              <a:t>таємно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батьків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влаштувався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0" tooltip="Юнга"/>
              </a:rPr>
              <a:t>юнгою</a:t>
            </a:r>
            <a:r>
              <a:rPr lang="ru-RU" sz="1800" dirty="0" smtClean="0"/>
              <a:t> на </a:t>
            </a:r>
            <a:r>
              <a:rPr lang="ru-RU" sz="1800" dirty="0" err="1" smtClean="0"/>
              <a:t>трищоглову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1" tooltip="Шхуна"/>
              </a:rPr>
              <a:t>шхуну</a:t>
            </a:r>
            <a:r>
              <a:rPr lang="ru-RU" sz="1800" dirty="0" smtClean="0"/>
              <a:t> «</a:t>
            </a:r>
            <a:r>
              <a:rPr lang="ru-RU" sz="1800" dirty="0" err="1" smtClean="0"/>
              <a:t>Коралі</a:t>
            </a:r>
            <a:r>
              <a:rPr lang="ru-RU" sz="1800" dirty="0" smtClean="0"/>
              <a:t>», яка </a:t>
            </a:r>
            <a:r>
              <a:rPr lang="ru-RU" sz="1800" dirty="0" err="1" smtClean="0"/>
              <a:t>вирушала</a:t>
            </a:r>
            <a:r>
              <a:rPr lang="ru-RU" sz="1800" dirty="0" smtClean="0"/>
              <a:t> до </a:t>
            </a:r>
            <a:r>
              <a:rPr lang="ru-RU" sz="1800" dirty="0" err="1" smtClean="0">
                <a:hlinkClick r:id="rId32" tooltip="Індія"/>
              </a:rPr>
              <a:t>Індії</a:t>
            </a:r>
            <a:r>
              <a:rPr lang="ru-RU" sz="1800" dirty="0" smtClean="0"/>
              <a:t>. На </a:t>
            </a:r>
            <a:r>
              <a:rPr lang="ru-RU" sz="1800" dirty="0" err="1" smtClean="0"/>
              <a:t>щастя</a:t>
            </a:r>
            <a:r>
              <a:rPr lang="ru-RU" sz="1800" dirty="0" smtClean="0"/>
              <a:t>, </a:t>
            </a:r>
            <a:r>
              <a:rPr lang="ru-RU" sz="1800" dirty="0" err="1" smtClean="0"/>
              <a:t>батько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встиг</a:t>
            </a:r>
            <a:r>
              <a:rPr lang="ru-RU" sz="1800" dirty="0" smtClean="0"/>
              <a:t> </a:t>
            </a:r>
            <a:r>
              <a:rPr lang="ru-RU" sz="1800" dirty="0" err="1" smtClean="0"/>
              <a:t>на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місцевий</a:t>
            </a:r>
            <a:r>
              <a:rPr lang="ru-RU" sz="1800" dirty="0" smtClean="0"/>
              <a:t> «</a:t>
            </a:r>
            <a:r>
              <a:rPr lang="ru-RU" sz="1800" dirty="0" err="1" smtClean="0"/>
              <a:t>піроскаф</a:t>
            </a:r>
            <a:r>
              <a:rPr lang="ru-RU" sz="1800" dirty="0" smtClean="0"/>
              <a:t>» (</a:t>
            </a:r>
            <a:r>
              <a:rPr lang="ru-RU" sz="1800" dirty="0" err="1" smtClean="0">
                <a:hlinkClick r:id="rId33" tooltip="Пароплав"/>
              </a:rPr>
              <a:t>пароплав</a:t>
            </a:r>
            <a:r>
              <a:rPr lang="ru-RU" sz="1800" dirty="0" smtClean="0"/>
              <a:t>), </a:t>
            </a:r>
            <a:r>
              <a:rPr lang="ru-RU" sz="1800" dirty="0" err="1" smtClean="0"/>
              <a:t>на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йому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вдалося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наздогнати</a:t>
            </a:r>
            <a:r>
              <a:rPr lang="ru-RU" sz="1800" dirty="0" smtClean="0"/>
              <a:t> шхуну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зняти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неї</a:t>
            </a:r>
            <a:r>
              <a:rPr lang="ru-RU" sz="1800" dirty="0" smtClean="0"/>
              <a:t> хлопчика. </a:t>
            </a:r>
            <a:r>
              <a:rPr lang="ru-RU" sz="1800" dirty="0" err="1" smtClean="0"/>
              <a:t>Тоді</a:t>
            </a:r>
            <a:r>
              <a:rPr lang="ru-RU" sz="1800" dirty="0" smtClean="0"/>
              <a:t> Жуль Верн </a:t>
            </a:r>
            <a:r>
              <a:rPr lang="ru-RU" sz="1800" dirty="0" err="1" smtClean="0"/>
              <a:t>пообіцяв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34" tooltip="Батько"/>
              </a:rPr>
              <a:t>батькові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надалі</a:t>
            </a:r>
            <a:r>
              <a:rPr lang="ru-RU" sz="1800" dirty="0" smtClean="0"/>
              <a:t> буде </a:t>
            </a:r>
            <a:r>
              <a:rPr lang="ru-RU" sz="1800" dirty="0" err="1" smtClean="0"/>
              <a:t>подорожувати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в </a:t>
            </a:r>
            <a:r>
              <a:rPr lang="ru-RU" sz="1800" dirty="0" err="1" smtClean="0"/>
              <a:t>мріях</a:t>
            </a:r>
            <a:r>
              <a:rPr lang="ru-RU" sz="1800" dirty="0" smtClean="0"/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4786313" cy="63817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4572000" y="6000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Жуль Верн в дитинстві — пам'ятник в порту м. </a:t>
            </a:r>
            <a:r>
              <a:rPr lang="ru-RU" b="1">
                <a:hlinkClick r:id="rId3" tooltip="Нант"/>
              </a:rPr>
              <a:t>Нант</a:t>
            </a:r>
            <a:endParaRPr lang="ru-RU" b="1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215313" cy="616108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5715000" y="6488113"/>
            <a:ext cx="3395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hlinkClick r:id="rId3" tooltip="Музей"/>
              </a:rPr>
              <a:t>Музей</a:t>
            </a:r>
            <a:r>
              <a:rPr lang="ru-RU" b="1"/>
              <a:t> Жуля Верна в </a:t>
            </a:r>
            <a:r>
              <a:rPr lang="ru-RU" b="1">
                <a:hlinkClick r:id="rId4" tooltip="Нант"/>
              </a:rPr>
              <a:t>Нанті</a:t>
            </a:r>
            <a:endParaRPr lang="ru-RU" b="1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623888"/>
          </a:xfrm>
        </p:spPr>
        <p:txBody>
          <a:bodyPr/>
          <a:lstStyle/>
          <a:p>
            <a:pPr algn="ctr">
              <a:defRPr/>
            </a:pPr>
            <a:r>
              <a:rPr lang="uk-UA" dirty="0" smtClean="0"/>
              <a:t>Зустріч з Дюма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71500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Жуля </a:t>
            </a:r>
            <a:r>
              <a:rPr lang="ru-RU" sz="1800" dirty="0" err="1" smtClean="0"/>
              <a:t>знайомлять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найколоритнішою</a:t>
            </a:r>
            <a:r>
              <a:rPr lang="ru-RU" sz="1800" dirty="0" smtClean="0"/>
              <a:t> </a:t>
            </a:r>
            <a:r>
              <a:rPr lang="ru-RU" sz="1800" dirty="0" err="1" smtClean="0"/>
              <a:t>фігурою</a:t>
            </a:r>
            <a:r>
              <a:rPr lang="ru-RU" sz="1800" dirty="0" smtClean="0"/>
              <a:t> </a:t>
            </a:r>
            <a:r>
              <a:rPr lang="ru-RU" sz="1800" dirty="0" err="1" smtClean="0"/>
              <a:t>тогочасного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2" tooltip="Париж"/>
              </a:rPr>
              <a:t>Парижа</a:t>
            </a:r>
            <a:r>
              <a:rPr lang="ru-RU" sz="1800" dirty="0" smtClean="0"/>
              <a:t> — </a:t>
            </a:r>
            <a:r>
              <a:rPr lang="ru-RU" sz="1800" dirty="0" smtClean="0">
                <a:hlinkClick r:id="rId3" tooltip="Александр Дюма (батько)"/>
              </a:rPr>
              <a:t>Александром Дюма</a:t>
            </a:r>
            <a:r>
              <a:rPr lang="ru-RU" sz="1800" dirty="0" smtClean="0"/>
              <a:t>. </a:t>
            </a:r>
            <a:r>
              <a:rPr lang="ru-RU" sz="1800" dirty="0" err="1" smtClean="0"/>
              <a:t>Побувавши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візитом</a:t>
            </a:r>
            <a:r>
              <a:rPr lang="ru-RU" sz="1800" dirty="0" smtClean="0"/>
              <a:t> в </a:t>
            </a:r>
            <a:r>
              <a:rPr lang="ru-RU" sz="1800" dirty="0" smtClean="0">
                <a:hlinkClick r:id="rId4" tooltip="Замок (споруда)"/>
              </a:rPr>
              <a:t>замку</a:t>
            </a:r>
            <a:r>
              <a:rPr lang="ru-RU" sz="1800" dirty="0" smtClean="0"/>
              <a:t> «</a:t>
            </a:r>
            <a:r>
              <a:rPr lang="ru-RU" sz="1800" dirty="0" err="1" smtClean="0"/>
              <a:t>Монте-Крісто</a:t>
            </a:r>
            <a:r>
              <a:rPr lang="ru-RU" sz="1800" dirty="0" smtClean="0"/>
              <a:t>», Жуль </a:t>
            </a:r>
            <a:r>
              <a:rPr lang="ru-RU" sz="1800" dirty="0" err="1" smtClean="0"/>
              <a:t>залишив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днів</a:t>
            </a:r>
            <a:r>
              <a:rPr lang="ru-RU" sz="1800" dirty="0" smtClean="0"/>
              <a:t>. Дюма </a:t>
            </a:r>
            <a:r>
              <a:rPr lang="ru-RU" sz="1800" dirty="0" err="1" smtClean="0"/>
              <a:t>одразу</a:t>
            </a:r>
            <a:r>
              <a:rPr lang="ru-RU" sz="1800" dirty="0" smtClean="0"/>
              <a:t> почав </a:t>
            </a:r>
            <a:r>
              <a:rPr lang="ru-RU" sz="1800" dirty="0" err="1" smtClean="0"/>
              <a:t>симпатизувати</a:t>
            </a:r>
            <a:r>
              <a:rPr lang="ru-RU" sz="1800" dirty="0" smtClean="0"/>
              <a:t> Верну. Знаний </a:t>
            </a:r>
            <a:r>
              <a:rPr lang="ru-RU" sz="1800" dirty="0" err="1" smtClean="0"/>
              <a:t>майстер</a:t>
            </a:r>
            <a:r>
              <a:rPr lang="ru-RU" sz="1800" dirty="0" smtClean="0"/>
              <a:t> слова </a:t>
            </a:r>
            <a:r>
              <a:rPr lang="ru-RU" sz="1800" dirty="0" err="1" smtClean="0"/>
              <a:t>показував</a:t>
            </a:r>
            <a:r>
              <a:rPr lang="ru-RU" sz="1800" dirty="0" smtClean="0"/>
              <a:t> Жулю свою кухню — </a:t>
            </a:r>
            <a:r>
              <a:rPr lang="ru-RU" sz="1800" dirty="0" err="1" smtClean="0"/>
              <a:t>величезний</a:t>
            </a:r>
            <a:r>
              <a:rPr lang="ru-RU" sz="1800" dirty="0" smtClean="0"/>
              <a:t> зал, де </a:t>
            </a:r>
            <a:r>
              <a:rPr lang="ru-RU" sz="1800" dirty="0" err="1" smtClean="0">
                <a:hlinkClick r:id="rId5" tooltip="Письменник"/>
              </a:rPr>
              <a:t>письменник</a:t>
            </a:r>
            <a:r>
              <a:rPr lang="ru-RU" sz="1800" dirty="0" smtClean="0"/>
              <a:t> </a:t>
            </a:r>
            <a:r>
              <a:rPr lang="ru-RU" sz="1800" dirty="0" err="1" smtClean="0"/>
              <a:t>готував</a:t>
            </a:r>
            <a:r>
              <a:rPr lang="ru-RU" sz="1800" dirty="0" smtClean="0"/>
              <a:t> страви за </a:t>
            </a:r>
            <a:r>
              <a:rPr lang="ru-RU" sz="1800" dirty="0" err="1" smtClean="0"/>
              <a:t>власними</a:t>
            </a:r>
            <a:r>
              <a:rPr lang="ru-RU" sz="1800" dirty="0" smtClean="0"/>
              <a:t> рецептами. </a:t>
            </a:r>
            <a:r>
              <a:rPr lang="ru-RU" sz="1800" dirty="0" err="1" smtClean="0"/>
              <a:t>Кулінарними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досягненнями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" tooltip="Александр Дюма (батько)"/>
              </a:rPr>
              <a:t>Дюма</a:t>
            </a:r>
            <a:r>
              <a:rPr lang="ru-RU" sz="1800" dirty="0" smtClean="0"/>
              <a:t> </a:t>
            </a:r>
            <a:r>
              <a:rPr lang="ru-RU" sz="1800" dirty="0" err="1" smtClean="0"/>
              <a:t>пишався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менше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6" tooltip="Три мушкетери (роман)"/>
              </a:rPr>
              <a:t>«</a:t>
            </a:r>
            <a:r>
              <a:rPr lang="ru-RU" sz="1800" dirty="0" err="1" smtClean="0">
                <a:hlinkClick r:id="rId6" tooltip="Три мушкетери (роман)"/>
              </a:rPr>
              <a:t>Трьома</a:t>
            </a:r>
            <a:r>
              <a:rPr lang="ru-RU" sz="1800" dirty="0" smtClean="0">
                <a:hlinkClick r:id="rId6" tooltip="Три мушкетери (роман)"/>
              </a:rPr>
              <a:t> мушкетерами»</a:t>
            </a:r>
            <a:r>
              <a:rPr lang="ru-RU" sz="1800" dirty="0" smtClean="0"/>
              <a:t>.</a:t>
            </a:r>
          </a:p>
          <a:p>
            <a:pPr>
              <a:defRPr/>
            </a:pPr>
            <a:r>
              <a:rPr lang="ru-RU" sz="1800" dirty="0" err="1" smtClean="0"/>
              <a:t>Ні</a:t>
            </a:r>
            <a:r>
              <a:rPr lang="ru-RU" sz="1800" dirty="0" smtClean="0"/>
              <a:t> для кого не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таємницею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«Александр Дюма» не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err="1" smtClean="0"/>
              <a:t>літературна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корпорація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хазяїн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4" tooltip="Замок (споруда)"/>
              </a:rPr>
              <a:t>замка</a:t>
            </a:r>
            <a:r>
              <a:rPr lang="ru-RU" sz="1800" dirty="0" smtClean="0"/>
              <a:t> «</a:t>
            </a:r>
            <a:r>
              <a:rPr lang="ru-RU" sz="1800" dirty="0" err="1" smtClean="0"/>
              <a:t>Монте-Крісто</a:t>
            </a:r>
            <a:r>
              <a:rPr lang="ru-RU" sz="1800" dirty="0" smtClean="0"/>
              <a:t>» </a:t>
            </a:r>
            <a:r>
              <a:rPr lang="ru-RU" sz="1800" dirty="0" err="1" smtClean="0"/>
              <a:t>утримував</a:t>
            </a:r>
            <a:r>
              <a:rPr lang="ru-RU" sz="1800" dirty="0" smtClean="0"/>
              <a:t> великий штат </a:t>
            </a:r>
            <a:r>
              <a:rPr lang="ru-RU" sz="1800" dirty="0" err="1" smtClean="0"/>
              <a:t>помічників</a:t>
            </a:r>
            <a:r>
              <a:rPr lang="ru-RU" sz="1800" dirty="0" smtClean="0"/>
              <a:t>. Сам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писав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плани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7" tooltip="Роман"/>
              </a:rPr>
              <a:t>романів</a:t>
            </a:r>
            <a:r>
              <a:rPr lang="ru-RU" sz="1800" dirty="0" smtClean="0"/>
              <a:t>, все </a:t>
            </a:r>
            <a:r>
              <a:rPr lang="ru-RU" sz="1800" dirty="0" err="1" smtClean="0"/>
              <a:t>інше</a:t>
            </a:r>
            <a:r>
              <a:rPr lang="ru-RU" sz="1800" dirty="0" smtClean="0"/>
              <a:t> — справа рук «</a:t>
            </a:r>
            <a:r>
              <a:rPr lang="ru-RU" sz="1800" dirty="0" err="1" smtClean="0"/>
              <a:t>літературних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рабів</a:t>
            </a:r>
            <a:r>
              <a:rPr lang="ru-RU" sz="1800" dirty="0" smtClean="0"/>
              <a:t>». Роль Жуля Верна для Дюма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майже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вирішена</a:t>
            </a:r>
            <a:r>
              <a:rPr lang="ru-RU" sz="1800" dirty="0" smtClean="0"/>
              <a:t>, </a:t>
            </a:r>
            <a:r>
              <a:rPr lang="ru-RU" sz="1800" dirty="0" err="1" smtClean="0"/>
              <a:t>тим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нещодавно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залишив</a:t>
            </a:r>
            <a:r>
              <a:rPr lang="ru-RU" sz="1800" dirty="0" smtClean="0"/>
              <a:t> Огюст Маке,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талановитий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помічник</a:t>
            </a:r>
            <a:r>
              <a:rPr lang="ru-RU" sz="1800" dirty="0" smtClean="0"/>
              <a:t>.</a:t>
            </a:r>
          </a:p>
          <a:p>
            <a:pPr>
              <a:defRPr/>
            </a:pPr>
            <a:r>
              <a:rPr lang="ru-RU" sz="1800" dirty="0" smtClean="0">
                <a:hlinkClick r:id="rId3" tooltip="Александр Дюма (батько)"/>
              </a:rPr>
              <a:t>Дюма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запропонував</a:t>
            </a:r>
            <a:r>
              <a:rPr lang="ru-RU" sz="1800" dirty="0" smtClean="0"/>
              <a:t> Верну </a:t>
            </a:r>
            <a:r>
              <a:rPr lang="ru-RU" sz="1800" dirty="0" err="1" smtClean="0"/>
              <a:t>випробувати</a:t>
            </a:r>
            <a:r>
              <a:rPr lang="ru-RU" sz="1800" dirty="0" smtClean="0"/>
              <a:t> себе в </a:t>
            </a:r>
            <a:r>
              <a:rPr lang="ru-RU" sz="1800" dirty="0" err="1" smtClean="0">
                <a:hlinkClick r:id="rId8" tooltip="Література"/>
              </a:rPr>
              <a:t>літературі</a:t>
            </a:r>
            <a:r>
              <a:rPr lang="ru-RU" sz="1800" dirty="0" smtClean="0"/>
              <a:t>. </a:t>
            </a:r>
            <a:r>
              <a:rPr lang="ru-RU" sz="1800" dirty="0" err="1" smtClean="0"/>
              <a:t>Пізніше</a:t>
            </a:r>
            <a:r>
              <a:rPr lang="ru-RU" sz="1800" dirty="0" smtClean="0"/>
              <a:t> Жуль Верн часто говорив,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вдячний</a:t>
            </a:r>
            <a:r>
              <a:rPr lang="ru-RU" sz="1800" dirty="0" smtClean="0"/>
              <a:t> Дюма за те,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той першим </a:t>
            </a:r>
            <a:r>
              <a:rPr lang="ru-RU" sz="1800" dirty="0" err="1" smtClean="0"/>
              <a:t>повірив</a:t>
            </a:r>
            <a:r>
              <a:rPr lang="ru-RU" sz="1800" dirty="0" smtClean="0"/>
              <a:t> в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. Дюма ж, </a:t>
            </a:r>
            <a:r>
              <a:rPr lang="ru-RU" sz="1800" dirty="0" err="1" smtClean="0"/>
              <a:t>судячи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всього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зрозумів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волелюбний</a:t>
            </a:r>
            <a:r>
              <a:rPr lang="ru-RU" sz="1800" dirty="0" smtClean="0"/>
              <a:t> фантазер </a:t>
            </a:r>
            <a:r>
              <a:rPr lang="ru-RU" sz="1800" dirty="0" err="1" smtClean="0"/>
              <a:t>менш</a:t>
            </a:r>
            <a:r>
              <a:rPr lang="ru-RU" sz="1800" dirty="0" smtClean="0"/>
              <a:t> за все </a:t>
            </a:r>
            <a:r>
              <a:rPr lang="ru-RU" sz="1800" dirty="0" err="1" smtClean="0"/>
              <a:t>підходить</a:t>
            </a:r>
            <a:r>
              <a:rPr lang="ru-RU" sz="1800" dirty="0" smtClean="0"/>
              <a:t> на роль «</a:t>
            </a:r>
            <a:r>
              <a:rPr lang="ru-RU" sz="1800" dirty="0" err="1" smtClean="0"/>
              <a:t>літературного</a:t>
            </a:r>
            <a:r>
              <a:rPr lang="ru-RU" sz="1800" dirty="0" smtClean="0"/>
              <a:t> раба».</a:t>
            </a:r>
          </a:p>
          <a:p>
            <a:pPr>
              <a:defRPr/>
            </a:pP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зустрічі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" tooltip="Александр Дюма (батько)"/>
              </a:rPr>
              <a:t>Дюма</a:t>
            </a:r>
            <a:r>
              <a:rPr lang="ru-RU" sz="1800" dirty="0" smtClean="0"/>
              <a:t>, Верн </a:t>
            </a:r>
            <a:r>
              <a:rPr lang="ru-RU" sz="1800" dirty="0" err="1" smtClean="0"/>
              <a:t>вигукнув</a:t>
            </a:r>
            <a:r>
              <a:rPr lang="ru-RU" sz="1800" dirty="0" smtClean="0"/>
              <a:t>:</a:t>
            </a:r>
          </a:p>
          <a:p>
            <a:pPr>
              <a:defRPr/>
            </a:pPr>
            <a:r>
              <a:rPr lang="ru-RU" sz="1800" i="1" dirty="0" smtClean="0"/>
              <a:t>«Те,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зробив</a:t>
            </a:r>
            <a:r>
              <a:rPr lang="ru-RU" sz="1800" i="1" dirty="0" smtClean="0"/>
              <a:t> для </a:t>
            </a:r>
            <a:r>
              <a:rPr lang="ru-RU" sz="1800" i="1" dirty="0" err="1" smtClean="0"/>
              <a:t>історії</a:t>
            </a:r>
            <a:r>
              <a:rPr lang="ru-RU" sz="1800" i="1" dirty="0" smtClean="0"/>
              <a:t>, я </a:t>
            </a:r>
            <a:r>
              <a:rPr lang="ru-RU" sz="1800" i="1" dirty="0" err="1" smtClean="0"/>
              <a:t>зроблю</a:t>
            </a:r>
            <a:r>
              <a:rPr lang="ru-RU" sz="1800" i="1" dirty="0" smtClean="0"/>
              <a:t> для </a:t>
            </a:r>
            <a:r>
              <a:rPr lang="ru-RU" sz="1800" i="1" dirty="0" err="1" smtClean="0"/>
              <a:t>географії</a:t>
            </a:r>
            <a:r>
              <a:rPr lang="ru-RU" sz="1800" i="1" dirty="0" smtClean="0"/>
              <a:t>!»</a:t>
            </a: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65"/>
            <a:ext cx="4500562" cy="553892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4714875" y="0"/>
            <a:ext cx="4429125" cy="6740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Ймовірно</a:t>
            </a:r>
            <a:r>
              <a:rPr lang="ru-RU" sz="1600" b="1" dirty="0">
                <a:solidFill>
                  <a:schemeClr val="bg1"/>
                </a:solidFill>
              </a:rPr>
              <a:t>, першим </a:t>
            </a:r>
            <a:r>
              <a:rPr lang="ru-RU" sz="1600" b="1" dirty="0" err="1">
                <a:solidFill>
                  <a:schemeClr val="bg1"/>
                </a:solidFill>
              </a:rPr>
              <a:t>читачем</a:t>
            </a:r>
            <a:r>
              <a:rPr lang="ru-RU" sz="1600" b="1" dirty="0">
                <a:solidFill>
                  <a:schemeClr val="bg1"/>
                </a:solidFill>
              </a:rPr>
              <a:t> роману 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«</a:t>
            </a:r>
            <a:r>
              <a:rPr lang="ru-RU" sz="1600" b="1" dirty="0" err="1">
                <a:solidFill>
                  <a:schemeClr val="bg1"/>
                </a:solidFill>
                <a:hlinkClick r:id="rId3" tooltip="П'ять тижнів на повітряній кулі"/>
              </a:rPr>
              <a:t>П'ять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hlinkClick r:id="rId3" tooltip="П'ять тижнів на повітряній кулі"/>
              </a:rPr>
              <a:t>тижнів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hlinkClick r:id="rId3" tooltip="П'ять тижнів на повітряній кулі"/>
              </a:rPr>
              <a:t>повітряній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hlinkClick r:id="rId3" tooltip="П'ять тижнів на повітряній кулі"/>
              </a:rPr>
              <a:t>кулі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»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був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  <a:hlinkClick r:id="rId4" tooltip="Александр Дюма (батько)"/>
              </a:rPr>
              <a:t>Александр Дюма</a:t>
            </a:r>
            <a:r>
              <a:rPr lang="ru-RU" sz="1600" b="1" dirty="0">
                <a:solidFill>
                  <a:schemeClr val="bg1"/>
                </a:solidFill>
              </a:rPr>
              <a:t>. У </a:t>
            </a:r>
            <a:r>
              <a:rPr lang="ru-RU" sz="1600" b="1" dirty="0">
                <a:solidFill>
                  <a:schemeClr val="bg1"/>
                </a:solidFill>
                <a:hlinkClick r:id="rId5" tooltip="1862"/>
              </a:rPr>
              <a:t>1862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він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познайомив</a:t>
            </a:r>
            <a:r>
              <a:rPr lang="ru-RU" sz="1600" b="1" dirty="0">
                <a:solidFill>
                  <a:schemeClr val="bg1"/>
                </a:solidFill>
              </a:rPr>
              <a:t> Верна </a:t>
            </a:r>
            <a:r>
              <a:rPr lang="ru-RU" sz="1600" b="1" dirty="0" err="1">
                <a:solidFill>
                  <a:schemeClr val="bg1"/>
                </a:solidFill>
              </a:rPr>
              <a:t>з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відомим</a:t>
            </a:r>
            <a:r>
              <a:rPr lang="ru-RU" sz="1600" b="1" dirty="0">
                <a:solidFill>
                  <a:schemeClr val="bg1"/>
                </a:solidFill>
              </a:rPr>
              <a:t> у </a:t>
            </a:r>
            <a:r>
              <a:rPr lang="ru-RU" sz="1600" b="1" dirty="0" err="1">
                <a:solidFill>
                  <a:schemeClr val="bg1"/>
                </a:solidFill>
              </a:rPr>
              <a:t>ті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часи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письменником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Брише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що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у</a:t>
            </a:r>
            <a:r>
              <a:rPr lang="ru-RU" sz="1600" b="1" dirty="0">
                <a:solidFill>
                  <a:schemeClr val="bg1"/>
                </a:solidFill>
              </a:rPr>
              <a:t> свою </a:t>
            </a:r>
            <a:r>
              <a:rPr lang="ru-RU" sz="1600" b="1" dirty="0" err="1">
                <a:solidFill>
                  <a:schemeClr val="bg1"/>
                </a:solidFill>
              </a:rPr>
              <a:t>чергу</a:t>
            </a:r>
            <a:r>
              <a:rPr lang="ru-RU" sz="1600" b="1" dirty="0">
                <a:solidFill>
                  <a:schemeClr val="bg1"/>
                </a:solidFill>
              </a:rPr>
              <a:t>, представив Верна одному </a:t>
            </a:r>
            <a:r>
              <a:rPr lang="ru-RU" sz="1600" b="1" dirty="0" err="1">
                <a:solidFill>
                  <a:schemeClr val="bg1"/>
                </a:solidFill>
              </a:rPr>
              <a:t>з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найбільших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паризьких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видавців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П'єру-Жулю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Етцелю</a:t>
            </a:r>
            <a:r>
              <a:rPr lang="ru-RU" sz="1600" b="1" dirty="0">
                <a:solidFill>
                  <a:schemeClr val="bg1"/>
                </a:solidFill>
              </a:rPr>
              <a:t> (</a:t>
            </a:r>
            <a:r>
              <a:rPr lang="ru-RU" sz="1600" b="1" dirty="0">
                <a:solidFill>
                  <a:schemeClr val="bg1"/>
                </a:solidFill>
                <a:hlinkClick r:id="rId6" tooltip="Французька мова"/>
              </a:rPr>
              <a:t>фр.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en-US" sz="1600" b="1" i="1" dirty="0">
                <a:solidFill>
                  <a:schemeClr val="bg1"/>
                </a:solidFill>
              </a:rPr>
              <a:t>Pierre-Jules </a:t>
            </a:r>
            <a:r>
              <a:rPr lang="en-US" sz="1600" b="1" i="1" dirty="0" err="1">
                <a:solidFill>
                  <a:schemeClr val="bg1"/>
                </a:solidFill>
              </a:rPr>
              <a:t>Hetzel</a:t>
            </a:r>
            <a:r>
              <a:rPr lang="en-US" sz="1600" b="1" dirty="0">
                <a:solidFill>
                  <a:schemeClr val="bg1"/>
                </a:solidFill>
              </a:rPr>
              <a:t>). </a:t>
            </a:r>
            <a:r>
              <a:rPr lang="ru-RU" sz="1600" b="1" dirty="0" err="1">
                <a:solidFill>
                  <a:schemeClr val="bg1"/>
                </a:solidFill>
              </a:rPr>
              <a:t>Етцель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який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збирався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заснувати</a:t>
            </a:r>
            <a:r>
              <a:rPr lang="ru-RU" sz="1600" b="1" dirty="0">
                <a:solidFill>
                  <a:schemeClr val="bg1"/>
                </a:solidFill>
              </a:rPr>
              <a:t> журнал для </a:t>
            </a:r>
            <a:r>
              <a:rPr lang="ru-RU" sz="1600" b="1" dirty="0" err="1">
                <a:solidFill>
                  <a:schemeClr val="bg1"/>
                </a:solidFill>
              </a:rPr>
              <a:t>підлітків</a:t>
            </a:r>
            <a:r>
              <a:rPr lang="ru-RU" sz="1600" b="1" dirty="0">
                <a:solidFill>
                  <a:schemeClr val="bg1"/>
                </a:solidFill>
              </a:rPr>
              <a:t> (</a:t>
            </a:r>
            <a:r>
              <a:rPr lang="ru-RU" sz="1600" b="1" dirty="0" err="1">
                <a:solidFill>
                  <a:schemeClr val="bg1"/>
                </a:solidFill>
              </a:rPr>
              <a:t>пізніше</a:t>
            </a:r>
            <a:r>
              <a:rPr lang="ru-RU" sz="1600" b="1" dirty="0">
                <a:solidFill>
                  <a:schemeClr val="bg1"/>
                </a:solidFill>
              </a:rPr>
              <a:t> став широко </a:t>
            </a:r>
            <a:r>
              <a:rPr lang="ru-RU" sz="1600" b="1" dirty="0" err="1">
                <a:solidFill>
                  <a:schemeClr val="bg1"/>
                </a:solidFill>
              </a:rPr>
              <a:t>відомим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під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назвою</a:t>
            </a:r>
            <a:r>
              <a:rPr lang="ru-RU" sz="1600" b="1" dirty="0">
                <a:solidFill>
                  <a:schemeClr val="bg1"/>
                </a:solidFill>
              </a:rPr>
              <a:t> «Журнал </a:t>
            </a:r>
            <a:r>
              <a:rPr lang="ru-RU" sz="1600" b="1" dirty="0" err="1">
                <a:solidFill>
                  <a:schemeClr val="bg1"/>
                </a:solidFill>
              </a:rPr>
              <a:t>виховання</a:t>
            </a:r>
            <a:r>
              <a:rPr lang="ru-RU" sz="1600" b="1" dirty="0">
                <a:solidFill>
                  <a:schemeClr val="bg1"/>
                </a:solidFill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</a:rPr>
              <a:t>розваги</a:t>
            </a:r>
            <a:r>
              <a:rPr lang="ru-RU" sz="1600" b="1" dirty="0">
                <a:solidFill>
                  <a:schemeClr val="bg1"/>
                </a:solidFill>
              </a:rPr>
              <a:t>»), </a:t>
            </a:r>
            <a:r>
              <a:rPr lang="ru-RU" sz="1600" b="1" dirty="0" err="1">
                <a:solidFill>
                  <a:schemeClr val="bg1"/>
                </a:solidFill>
              </a:rPr>
              <a:t>відразу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зрозумів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що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знання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здатності</a:t>
            </a:r>
            <a:r>
              <a:rPr lang="ru-RU" sz="1600" b="1" dirty="0">
                <a:solidFill>
                  <a:schemeClr val="bg1"/>
                </a:solidFill>
              </a:rPr>
              <a:t> Жуля Верна </a:t>
            </a:r>
            <a:r>
              <a:rPr lang="ru-RU" sz="1600" b="1" dirty="0" err="1">
                <a:solidFill>
                  <a:schemeClr val="bg1"/>
                </a:solidFill>
              </a:rPr>
              <a:t>багато</a:t>
            </a:r>
            <a:r>
              <a:rPr lang="ru-RU" sz="1600" b="1" dirty="0">
                <a:solidFill>
                  <a:schemeClr val="bg1"/>
                </a:solidFill>
              </a:rPr>
              <a:t> в </a:t>
            </a:r>
            <a:r>
              <a:rPr lang="ru-RU" sz="1600" b="1" dirty="0" err="1">
                <a:solidFill>
                  <a:schemeClr val="bg1"/>
                </a:solidFill>
              </a:rPr>
              <a:t>чому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відповідають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його</a:t>
            </a:r>
            <a:r>
              <a:rPr lang="ru-RU" sz="1600" b="1" dirty="0">
                <a:solidFill>
                  <a:schemeClr val="bg1"/>
                </a:solidFill>
              </a:rPr>
              <a:t> планам. </a:t>
            </a:r>
            <a:r>
              <a:rPr lang="ru-RU" sz="1600" b="1" dirty="0" err="1">
                <a:solidFill>
                  <a:schemeClr val="bg1"/>
                </a:solidFill>
              </a:rPr>
              <a:t>Після</a:t>
            </a:r>
            <a:r>
              <a:rPr lang="ru-RU" sz="1600" b="1" dirty="0">
                <a:solidFill>
                  <a:schemeClr val="bg1"/>
                </a:solidFill>
              </a:rPr>
              <a:t> невеликих </a:t>
            </a:r>
            <a:r>
              <a:rPr lang="ru-RU" sz="1600" b="1" dirty="0" err="1">
                <a:solidFill>
                  <a:schemeClr val="bg1"/>
                </a:solidFill>
              </a:rPr>
              <a:t>виправлень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Етцель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прийняв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  <a:hlinkClick r:id="rId7" tooltip="Роман"/>
              </a:rPr>
              <a:t>роман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«</a:t>
            </a:r>
            <a:r>
              <a:rPr lang="ru-RU" sz="1600" b="1" dirty="0" err="1">
                <a:solidFill>
                  <a:schemeClr val="bg1"/>
                </a:solidFill>
                <a:hlinkClick r:id="rId3" tooltip="П'ять тижнів на повітряній кулі"/>
              </a:rPr>
              <a:t>П'ять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hlinkClick r:id="rId3" tooltip="П'ять тижнів на повітряній кулі"/>
              </a:rPr>
              <a:t>тижнів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hlinkClick r:id="rId3" tooltip="П'ять тижнів на повітряній кулі"/>
              </a:rPr>
              <a:t>повітряній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hlinkClick r:id="rId3" tooltip="П'ять тижнів на повітряній кулі"/>
              </a:rPr>
              <a:t>кулі</a:t>
            </a:r>
            <a:r>
              <a:rPr lang="ru-RU" sz="1600" b="1" dirty="0">
                <a:solidFill>
                  <a:schemeClr val="bg1"/>
                </a:solidFill>
                <a:hlinkClick r:id="rId3" tooltip="П'ять тижнів на повітряній кулі"/>
              </a:rPr>
              <a:t>»</a:t>
            </a:r>
            <a:r>
              <a:rPr lang="ru-RU" sz="1600" b="1" dirty="0">
                <a:solidFill>
                  <a:schemeClr val="bg1"/>
                </a:solidFill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</a:rPr>
              <a:t>опублікувавши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його</a:t>
            </a:r>
            <a:r>
              <a:rPr lang="ru-RU" sz="1600" b="1" dirty="0">
                <a:solidFill>
                  <a:schemeClr val="bg1"/>
                </a:solidFill>
              </a:rPr>
              <a:t> у </a:t>
            </a:r>
            <a:r>
              <a:rPr lang="ru-RU" sz="1600" b="1" dirty="0" err="1">
                <a:solidFill>
                  <a:schemeClr val="bg1"/>
                </a:solidFill>
              </a:rPr>
              <a:t>своєму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журналі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  <a:hlinkClick r:id="rId8" tooltip="17 січня"/>
              </a:rPr>
              <a:t>17 </a:t>
            </a:r>
            <a:r>
              <a:rPr lang="ru-RU" sz="1600" b="1" dirty="0" err="1">
                <a:solidFill>
                  <a:schemeClr val="bg1"/>
                </a:solidFill>
                <a:hlinkClick r:id="rId8" tooltip="17 січня"/>
              </a:rPr>
              <a:t>січня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  <a:hlinkClick r:id="rId9" tooltip="1863"/>
              </a:rPr>
              <a:t>1863</a:t>
            </a:r>
            <a:r>
              <a:rPr lang="ru-RU" sz="1600" b="1" dirty="0">
                <a:solidFill>
                  <a:schemeClr val="bg1"/>
                </a:solidFill>
              </a:rPr>
              <a:t> р. (за </a:t>
            </a:r>
            <a:r>
              <a:rPr lang="ru-RU" sz="1600" b="1" dirty="0" err="1">
                <a:solidFill>
                  <a:schemeClr val="bg1"/>
                </a:solidFill>
              </a:rPr>
              <a:t>деякими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відомостями</a:t>
            </a:r>
            <a:r>
              <a:rPr lang="ru-RU" sz="1600" b="1" dirty="0">
                <a:solidFill>
                  <a:schemeClr val="bg1"/>
                </a:solidFill>
              </a:rPr>
              <a:t> — </a:t>
            </a:r>
            <a:r>
              <a:rPr lang="ru-RU" sz="1600" b="1" dirty="0">
                <a:solidFill>
                  <a:schemeClr val="bg1"/>
                </a:solidFill>
                <a:hlinkClick r:id="rId10" tooltip="24 грудня"/>
              </a:rPr>
              <a:t>24 </a:t>
            </a:r>
            <a:r>
              <a:rPr lang="ru-RU" sz="1600" b="1" dirty="0" err="1">
                <a:solidFill>
                  <a:schemeClr val="bg1"/>
                </a:solidFill>
                <a:hlinkClick r:id="rId10" tooltip="24 грудня"/>
              </a:rPr>
              <a:t>грудня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  <a:hlinkClick r:id="rId5" tooltip="1862"/>
              </a:rPr>
              <a:t>1862</a:t>
            </a:r>
            <a:r>
              <a:rPr lang="ru-RU" sz="1600" b="1" dirty="0">
                <a:solidFill>
                  <a:schemeClr val="bg1"/>
                </a:solidFill>
              </a:rPr>
              <a:t> р.). </a:t>
            </a:r>
            <a:r>
              <a:rPr lang="ru-RU" sz="1600" b="1" dirty="0" err="1">
                <a:solidFill>
                  <a:schemeClr val="bg1"/>
                </a:solidFill>
              </a:rPr>
              <a:t>Крім</a:t>
            </a:r>
            <a:r>
              <a:rPr lang="ru-RU" sz="1600" b="1" dirty="0">
                <a:solidFill>
                  <a:schemeClr val="bg1"/>
                </a:solidFill>
              </a:rPr>
              <a:t> того, </a:t>
            </a:r>
            <a:r>
              <a:rPr lang="ru-RU" sz="1600" b="1" dirty="0" err="1">
                <a:solidFill>
                  <a:schemeClr val="bg1"/>
                </a:solidFill>
              </a:rPr>
              <a:t>Етцель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запропонував</a:t>
            </a:r>
            <a:r>
              <a:rPr lang="ru-RU" sz="1600" b="1" dirty="0">
                <a:solidFill>
                  <a:schemeClr val="bg1"/>
                </a:solidFill>
              </a:rPr>
              <a:t> Верну </a:t>
            </a:r>
            <a:r>
              <a:rPr lang="ru-RU" sz="1600" b="1" dirty="0" err="1">
                <a:solidFill>
                  <a:schemeClr val="bg1"/>
                </a:solidFill>
              </a:rPr>
              <a:t>постійне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співробітництво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підписавши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</a:t>
            </a:r>
            <a:r>
              <a:rPr lang="ru-RU" sz="1600" b="1" dirty="0">
                <a:solidFill>
                  <a:schemeClr val="bg1"/>
                </a:solidFill>
              </a:rPr>
              <a:t> ним </a:t>
            </a:r>
            <a:r>
              <a:rPr lang="ru-RU" sz="1600" b="1" dirty="0" err="1">
                <a:solidFill>
                  <a:schemeClr val="bg1"/>
                </a:solidFill>
              </a:rPr>
              <a:t>договір</a:t>
            </a:r>
            <a:r>
              <a:rPr lang="ru-RU" sz="1600" b="1" dirty="0">
                <a:solidFill>
                  <a:schemeClr val="bg1"/>
                </a:solidFill>
              </a:rPr>
              <a:t> на 20 </a:t>
            </a:r>
            <a:r>
              <a:rPr lang="ru-RU" sz="1600" b="1" dirty="0" err="1">
                <a:solidFill>
                  <a:schemeClr val="bg1"/>
                </a:solidFill>
              </a:rPr>
              <a:t>років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відповідно</a:t>
            </a:r>
            <a:r>
              <a:rPr lang="ru-RU" sz="1600" b="1" dirty="0">
                <a:solidFill>
                  <a:schemeClr val="bg1"/>
                </a:solidFill>
              </a:rPr>
              <a:t> до </a:t>
            </a:r>
            <a:r>
              <a:rPr lang="ru-RU" sz="1600" b="1" dirty="0" err="1">
                <a:solidFill>
                  <a:schemeClr val="bg1"/>
                </a:solidFill>
              </a:rPr>
              <a:t>якого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hlinkClick r:id="rId11" tooltip="Письменник"/>
              </a:rPr>
              <a:t>письменник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зобов'язувався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передавати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Етцелю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щорічно</a:t>
            </a:r>
            <a:r>
              <a:rPr lang="ru-RU" sz="1600" b="1" dirty="0">
                <a:solidFill>
                  <a:schemeClr val="bg1"/>
                </a:solidFill>
              </a:rPr>
              <a:t> рукописи </a:t>
            </a:r>
            <a:r>
              <a:rPr lang="ru-RU" sz="1600" b="1" dirty="0" err="1">
                <a:solidFill>
                  <a:schemeClr val="bg1"/>
                </a:solidFill>
              </a:rPr>
              <a:t>трьох</a:t>
            </a:r>
            <a:r>
              <a:rPr lang="ru-RU" sz="1600" b="1" dirty="0">
                <a:solidFill>
                  <a:schemeClr val="bg1"/>
                </a:solidFill>
              </a:rPr>
              <a:t> книг, </a:t>
            </a:r>
            <a:r>
              <a:rPr lang="ru-RU" sz="1600" b="1" dirty="0" err="1">
                <a:solidFill>
                  <a:schemeClr val="bg1"/>
                </a:solidFill>
              </a:rPr>
              <a:t>одержуючи</a:t>
            </a:r>
            <a:r>
              <a:rPr lang="ru-RU" sz="1600" b="1" dirty="0">
                <a:solidFill>
                  <a:schemeClr val="bg1"/>
                </a:solidFill>
              </a:rPr>
              <a:t> за </a:t>
            </a:r>
            <a:r>
              <a:rPr lang="ru-RU" sz="1600" b="1" dirty="0" err="1">
                <a:solidFill>
                  <a:schemeClr val="tx1"/>
                </a:solidFill>
              </a:rPr>
              <a:t>кожний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рукопис</a:t>
            </a:r>
            <a:r>
              <a:rPr lang="ru-RU" sz="1600" b="1" dirty="0">
                <a:solidFill>
                  <a:schemeClr val="tx1"/>
                </a:solidFill>
              </a:rPr>
              <a:t> 1900 </a:t>
            </a:r>
            <a:r>
              <a:rPr lang="ru-RU" sz="1600" b="1" dirty="0" err="1">
                <a:solidFill>
                  <a:schemeClr val="tx1"/>
                </a:solidFill>
                <a:hlinkClick r:id="rId12" tooltip="Франк"/>
              </a:rPr>
              <a:t>франків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71500"/>
            <a:ext cx="8251825" cy="5500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500313" y="6000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Пам'ятник Жулю Верну на березі моря (</a:t>
            </a:r>
            <a:r>
              <a:rPr lang="ru-RU" b="1">
                <a:hlinkClick r:id="rId3" tooltip="Іспанія"/>
              </a:rPr>
              <a:t>Іспанія</a:t>
            </a:r>
            <a:r>
              <a:rPr lang="ru-RU" b="1"/>
              <a:t>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4500562" cy="6548437"/>
          </a:xfrm>
          <a:noFill/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4572000" y="5715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Обкладинка книги Жуля Верна видавництва Етцеля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61</TotalTime>
  <Words>688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Сумерки</vt:lpstr>
      <vt:lpstr>Жуль Верн</vt:lpstr>
      <vt:lpstr>Презентация PowerPoint</vt:lpstr>
      <vt:lpstr>Презентация PowerPoint</vt:lpstr>
      <vt:lpstr>Презентация PowerPoint</vt:lpstr>
      <vt:lpstr>Презентация PowerPoint</vt:lpstr>
      <vt:lpstr>Зустріч з Дюма</vt:lpstr>
      <vt:lpstr>Презентация PowerPoint</vt:lpstr>
      <vt:lpstr>Презентация PowerPoint</vt:lpstr>
      <vt:lpstr>Презентация PowerPoint</vt:lpstr>
      <vt:lpstr>Незвичайні подорожі </vt:lpstr>
      <vt:lpstr>Презентация PowerPoint</vt:lpstr>
      <vt:lpstr>Презентация PowerPoint</vt:lpstr>
      <vt:lpstr>Цікаві факти…..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9</cp:revision>
  <dcterms:created xsi:type="dcterms:W3CDTF">2009-02-23T20:43:18Z</dcterms:created>
  <dcterms:modified xsi:type="dcterms:W3CDTF">2017-11-24T11:44:33Z</dcterms:modified>
</cp:coreProperties>
</file>