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6" r:id="rId1"/>
    <p:sldMasterId id="2147483799" r:id="rId2"/>
  </p:sldMasterIdLst>
  <p:sldIdLst>
    <p:sldId id="256" r:id="rId3"/>
    <p:sldId id="258" r:id="rId4"/>
    <p:sldId id="259" r:id="rId5"/>
    <p:sldId id="257" r:id="rId6"/>
    <p:sldId id="260" r:id="rId7"/>
    <p:sldId id="261" r:id="rId8"/>
    <p:sldId id="262" r:id="rId9"/>
    <p:sldId id="263" r:id="rId10"/>
    <p:sldId id="264" r:id="rId11"/>
    <p:sldId id="265" r:id="rId12"/>
    <p:sldId id="267" r:id="rId13"/>
    <p:sldId id="266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-128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K:\ProPowerPoint\Шаблоны\В работе\Природа\Prirod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11960" y="5085184"/>
            <a:ext cx="4907009" cy="965969"/>
          </a:xfrm>
        </p:spPr>
        <p:txBody>
          <a:bodyPr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572000" y="6304384"/>
            <a:ext cx="4572000" cy="553616"/>
          </a:xfrm>
        </p:spPr>
        <p:txBody>
          <a:bodyPr/>
          <a:lstStyle>
            <a:lvl1pPr marL="0" indent="0" algn="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790698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25130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3E3E6E3-E56B-41F9-913E-E078CFA07DB9}" type="datetimeFigureOut">
              <a:rPr lang="ru-RU" smtClean="0"/>
              <a:pPr/>
              <a:t>10.11.2014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BFD728B-D5C2-4FF0-869B-094F1A571E74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1026" name="Picture 2" descr="G:\Presentations\Shablons\lightGreen\LightGreenSlai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G:\Presentations\Shablons\lightGreen\LightGreenPrin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85860"/>
            <a:ext cx="8229600" cy="484030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K:\ProPowerPoint\Шаблоны\В работе\Природа\PrirodaSlide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Заголовок 1"/>
          <p:cNvSpPr>
            <a:spLocks noGrp="1"/>
          </p:cNvSpPr>
          <p:nvPr>
            <p:ph type="title"/>
          </p:nvPr>
        </p:nvSpPr>
        <p:spPr bwMode="auto">
          <a:xfrm>
            <a:off x="2339975" y="115888"/>
            <a:ext cx="6553200" cy="779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8" name="Текст 2"/>
          <p:cNvSpPr>
            <a:spLocks noGrp="1"/>
          </p:cNvSpPr>
          <p:nvPr>
            <p:ph type="body" idx="1"/>
          </p:nvPr>
        </p:nvSpPr>
        <p:spPr bwMode="auto">
          <a:xfrm>
            <a:off x="2339975" y="1125538"/>
            <a:ext cx="6553200" cy="5472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9" name="TextBox 6"/>
          <p:cNvSpPr txBox="1">
            <a:spLocks noChangeArrowheads="1"/>
          </p:cNvSpPr>
          <p:nvPr/>
        </p:nvSpPr>
        <p:spPr bwMode="auto">
          <a:xfrm>
            <a:off x="107950" y="6569075"/>
            <a:ext cx="161607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1400">
                <a:solidFill>
                  <a:srgbClr val="C3D69B"/>
                </a:solidFill>
                <a:latin typeface="Ariston" pitchFamily="66" charset="0"/>
              </a:rPr>
              <a:t>ProPowerPoint.Ru</a:t>
            </a:r>
            <a:endParaRPr lang="ru-RU" sz="1400">
              <a:solidFill>
                <a:srgbClr val="C3D69B"/>
              </a:solidFill>
              <a:latin typeface="Ariston" pitchFamily="66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7" r:id="rId1"/>
    <p:sldLayoutId id="2147483798" r:id="rId2"/>
  </p:sldLayoutIdLst>
  <p:timing>
    <p:tnLst>
      <p:par>
        <p:cTn id="1" dur="indefinite" restart="never" nodeType="tmRoot"/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G:\Presentations\Shablons\lightGreen\LightGreenPrint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1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40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42984"/>
            <a:ext cx="8229600" cy="54292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0" r:id="rId1"/>
    <p:sldLayoutId id="2147483801" r:id="rId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r>
              <a:rPr lang="ru-RU" sz="9600" b="1" cap="all" dirty="0" err="1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Українські</a:t>
            </a:r>
            <a:r>
              <a:rPr lang="ru-RU" sz="9600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</a:t>
            </a:r>
            <a:r>
              <a:rPr lang="ru-RU" sz="9600" b="1" cap="all" dirty="0" err="1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національні</a:t>
            </a:r>
            <a:r>
              <a:rPr lang="ru-RU" sz="9600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</a:t>
            </a:r>
            <a:r>
              <a:rPr lang="ru-RU" sz="9600" b="1" cap="all" dirty="0" err="1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символи</a:t>
            </a:r>
            <a:endParaRPr lang="ru-RU" sz="9600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22742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vi-VN" dirty="0"/>
              <a:t>Держа́вний гі́мн Украї́ни — один з головних державних символів України поряд з прапором і гербом. Державним гі́мном є перший куплет та приспів пісні «Ще не вмерла України і Слава, і Воля», слова Павла Чубинського, музика Михайла Вербицького. Офіційно його «Музичну редакцію» ухвалила Верховна рада України 15 січня 1992 року; слова гімну затверджено «законом про Гімн України» 6 березня 2003 року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07640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657225"/>
            <a:ext cx="3528392" cy="51338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6280" y="1268760"/>
            <a:ext cx="3333394" cy="51125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420865" y="6471642"/>
            <a:ext cx="37231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err="1" smtClean="0"/>
              <a:t>Павло</a:t>
            </a:r>
            <a:r>
              <a:rPr lang="ru-RU" dirty="0" smtClean="0"/>
              <a:t> </a:t>
            </a:r>
            <a:r>
              <a:rPr lang="ru-RU" dirty="0" err="1" smtClean="0"/>
              <a:t>Чубинський</a:t>
            </a:r>
            <a:r>
              <a:rPr lang="ru-RU" dirty="0" smtClean="0"/>
              <a:t>, автор </a:t>
            </a:r>
            <a:r>
              <a:rPr lang="ru-RU" dirty="0" err="1" smtClean="0"/>
              <a:t>слів</a:t>
            </a:r>
            <a:r>
              <a:rPr lang="ru-RU" dirty="0" smtClean="0"/>
              <a:t> </a:t>
            </a:r>
            <a:r>
              <a:rPr lang="ru-RU" dirty="0" err="1" smtClean="0"/>
              <a:t>гімну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23528" y="6102310"/>
            <a:ext cx="43858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Михайло </a:t>
            </a:r>
            <a:r>
              <a:rPr lang="ru-RU" dirty="0" err="1" smtClean="0"/>
              <a:t>Вербицький</a:t>
            </a:r>
            <a:r>
              <a:rPr lang="ru-RU" dirty="0" smtClean="0"/>
              <a:t>, автор </a:t>
            </a:r>
            <a:r>
              <a:rPr lang="ru-RU" dirty="0" err="1" smtClean="0"/>
              <a:t>музики</a:t>
            </a:r>
            <a:r>
              <a:rPr lang="ru-RU" dirty="0" smtClean="0"/>
              <a:t> </a:t>
            </a:r>
            <a:r>
              <a:rPr lang="ru-RU" dirty="0" err="1" smtClean="0"/>
              <a:t>гімну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6079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285860"/>
            <a:ext cx="8712968" cy="5455508"/>
          </a:xfrm>
        </p:spPr>
        <p:txBody>
          <a:bodyPr>
            <a:normAutofit fontScale="77500" lnSpcReduction="20000"/>
          </a:bodyPr>
          <a:lstStyle/>
          <a:p>
            <a:r>
              <a:rPr lang="ru-RU" dirty="0" err="1"/>
              <a:t>Гімн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 </a:t>
            </a:r>
            <a:r>
              <a:rPr lang="ru-RU" dirty="0" err="1"/>
              <a:t>набув</a:t>
            </a:r>
            <a:r>
              <a:rPr lang="ru-RU" dirty="0"/>
              <a:t> </a:t>
            </a:r>
            <a:r>
              <a:rPr lang="ru-RU" dirty="0" err="1"/>
              <a:t>значної</a:t>
            </a:r>
            <a:r>
              <a:rPr lang="ru-RU" dirty="0"/>
              <a:t> </a:t>
            </a:r>
            <a:r>
              <a:rPr lang="ru-RU" dirty="0" err="1"/>
              <a:t>популярності</a:t>
            </a:r>
            <a:r>
              <a:rPr lang="ru-RU" dirty="0"/>
              <a:t> в </a:t>
            </a:r>
            <a:r>
              <a:rPr lang="ru-RU" dirty="0" err="1"/>
              <a:t>ході</a:t>
            </a:r>
            <a:r>
              <a:rPr lang="ru-RU" dirty="0"/>
              <a:t> </a:t>
            </a:r>
            <a:r>
              <a:rPr lang="ru-RU" dirty="0" err="1"/>
              <a:t>масових</a:t>
            </a:r>
            <a:r>
              <a:rPr lang="ru-RU" dirty="0"/>
              <a:t> </a:t>
            </a:r>
            <a:r>
              <a:rPr lang="ru-RU" dirty="0" err="1"/>
              <a:t>протестів</a:t>
            </a:r>
            <a:r>
              <a:rPr lang="ru-RU" dirty="0"/>
              <a:t> 2004 та 2013 </a:t>
            </a:r>
            <a:r>
              <a:rPr lang="ru-RU" dirty="0" err="1"/>
              <a:t>років</a:t>
            </a:r>
            <a:r>
              <a:rPr lang="ru-RU" dirty="0"/>
              <a:t>. Композитор Валентин Сильвестров,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виходив</a:t>
            </a:r>
            <a:r>
              <a:rPr lang="ru-RU" dirty="0"/>
              <a:t> на </a:t>
            </a:r>
            <a:r>
              <a:rPr lang="ru-RU" dirty="0" err="1"/>
              <a:t>акції</a:t>
            </a:r>
            <a:r>
              <a:rPr lang="ru-RU" dirty="0"/>
              <a:t> протесту в </a:t>
            </a:r>
            <a:r>
              <a:rPr lang="ru-RU" dirty="0" err="1"/>
              <a:t>Києві</a:t>
            </a:r>
            <a:r>
              <a:rPr lang="ru-RU" dirty="0"/>
              <a:t>, так </a:t>
            </a:r>
            <a:r>
              <a:rPr lang="ru-RU" dirty="0" err="1"/>
              <a:t>охарактеризував</a:t>
            </a:r>
            <a:r>
              <a:rPr lang="ru-RU" dirty="0"/>
              <a:t> </a:t>
            </a:r>
            <a:r>
              <a:rPr lang="ru-RU" dirty="0" err="1"/>
              <a:t>український</a:t>
            </a:r>
            <a:r>
              <a:rPr lang="ru-RU" dirty="0"/>
              <a:t> </a:t>
            </a:r>
            <a:r>
              <a:rPr lang="ru-RU" dirty="0" err="1"/>
              <a:t>гімн</a:t>
            </a:r>
            <a:r>
              <a:rPr lang="ru-RU" dirty="0"/>
              <a:t>:</a:t>
            </a:r>
          </a:p>
          <a:p>
            <a:r>
              <a:rPr lang="ru-RU" dirty="0"/>
              <a:t>« 	</a:t>
            </a:r>
            <a:r>
              <a:rPr lang="ru-RU" dirty="0" err="1"/>
              <a:t>Гімн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 — </a:t>
            </a:r>
            <a:r>
              <a:rPr lang="ru-RU" dirty="0" err="1"/>
              <a:t>дивовижний</a:t>
            </a:r>
            <a:r>
              <a:rPr lang="ru-RU" dirty="0"/>
              <a:t>. </a:t>
            </a:r>
            <a:r>
              <a:rPr lang="ru-RU" dirty="0" err="1"/>
              <a:t>Спочатку</a:t>
            </a:r>
            <a:r>
              <a:rPr lang="ru-RU" dirty="0"/>
              <a:t> </a:t>
            </a:r>
            <a:r>
              <a:rPr lang="ru-RU" dirty="0" err="1"/>
              <a:t>він</a:t>
            </a:r>
            <a:r>
              <a:rPr lang="ru-RU" dirty="0"/>
              <a:t> </a:t>
            </a:r>
            <a:r>
              <a:rPr lang="ru-RU" dirty="0" err="1"/>
              <a:t>начебто</a:t>
            </a:r>
            <a:r>
              <a:rPr lang="ru-RU" dirty="0"/>
              <a:t> не </a:t>
            </a:r>
            <a:r>
              <a:rPr lang="ru-RU" dirty="0" err="1"/>
              <a:t>справляє</a:t>
            </a:r>
            <a:r>
              <a:rPr lang="ru-RU" dirty="0"/>
              <a:t> </a:t>
            </a:r>
            <a:r>
              <a:rPr lang="ru-RU" dirty="0" err="1"/>
              <a:t>враження</a:t>
            </a:r>
            <a:r>
              <a:rPr lang="ru-RU" dirty="0"/>
              <a:t>, але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лише</a:t>
            </a:r>
            <a:r>
              <a:rPr lang="ru-RU" dirty="0"/>
              <a:t> на перший </a:t>
            </a:r>
            <a:r>
              <a:rPr lang="ru-RU" dirty="0" err="1"/>
              <a:t>погляд</a:t>
            </a:r>
            <a:r>
              <a:rPr lang="ru-RU" dirty="0"/>
              <a:t>. </a:t>
            </a:r>
            <a:r>
              <a:rPr lang="ru-RU" dirty="0" err="1"/>
              <a:t>Насправді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створив Михайло </a:t>
            </a:r>
            <a:r>
              <a:rPr lang="ru-RU" dirty="0" err="1"/>
              <a:t>Вербицький</a:t>
            </a:r>
            <a:r>
              <a:rPr lang="ru-RU" dirty="0"/>
              <a:t> — </a:t>
            </a:r>
            <a:r>
              <a:rPr lang="ru-RU" dirty="0" err="1"/>
              <a:t>церковний</a:t>
            </a:r>
            <a:r>
              <a:rPr lang="ru-RU" dirty="0"/>
              <a:t> композитор </a:t>
            </a:r>
            <a:r>
              <a:rPr lang="ru-RU" dirty="0" err="1"/>
              <a:t>середини</a:t>
            </a:r>
            <a:r>
              <a:rPr lang="ru-RU" dirty="0"/>
              <a:t> ХІХ </a:t>
            </a:r>
            <a:r>
              <a:rPr lang="ru-RU" dirty="0" err="1"/>
              <a:t>стотілля</a:t>
            </a:r>
            <a:r>
              <a:rPr lang="ru-RU" dirty="0"/>
              <a:t>. </a:t>
            </a:r>
            <a:r>
              <a:rPr lang="ru-RU" dirty="0" err="1"/>
              <a:t>Він</a:t>
            </a:r>
            <a:r>
              <a:rPr lang="ru-RU" dirty="0"/>
              <a:t> жив в </a:t>
            </a:r>
            <a:r>
              <a:rPr lang="ru-RU" dirty="0" err="1"/>
              <a:t>Австрійській</a:t>
            </a:r>
            <a:r>
              <a:rPr lang="ru-RU" dirty="0"/>
              <a:t> </a:t>
            </a:r>
            <a:r>
              <a:rPr lang="ru-RU" dirty="0" err="1"/>
              <a:t>монархії</a:t>
            </a:r>
            <a:r>
              <a:rPr lang="ru-RU" dirty="0"/>
              <a:t>, </a:t>
            </a:r>
            <a:r>
              <a:rPr lang="ru-RU" dirty="0" err="1"/>
              <a:t>мабуть</a:t>
            </a:r>
            <a:r>
              <a:rPr lang="ru-RU" dirty="0"/>
              <a:t>, </a:t>
            </a:r>
            <a:r>
              <a:rPr lang="ru-RU" dirty="0" err="1"/>
              <a:t>дуже</a:t>
            </a:r>
            <a:r>
              <a:rPr lang="ru-RU" dirty="0"/>
              <a:t> любив Шуберта, у </a:t>
            </a:r>
            <a:r>
              <a:rPr lang="ru-RU" dirty="0" err="1"/>
              <a:t>нього</a:t>
            </a:r>
            <a:r>
              <a:rPr lang="ru-RU" dirty="0"/>
              <a:t> </a:t>
            </a:r>
            <a:r>
              <a:rPr lang="ru-RU" dirty="0" err="1"/>
              <a:t>був</a:t>
            </a:r>
            <a:r>
              <a:rPr lang="ru-RU" dirty="0"/>
              <a:t> </a:t>
            </a:r>
            <a:r>
              <a:rPr lang="ru-RU" dirty="0" err="1"/>
              <a:t>мелодійний</a:t>
            </a:r>
            <a:r>
              <a:rPr lang="ru-RU" dirty="0"/>
              <a:t> дар —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помітно</a:t>
            </a:r>
            <a:r>
              <a:rPr lang="ru-RU" dirty="0"/>
              <a:t> з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літургій</a:t>
            </a:r>
            <a:r>
              <a:rPr lang="ru-RU" dirty="0"/>
              <a:t>. </a:t>
            </a:r>
            <a:r>
              <a:rPr lang="ru-RU" dirty="0" err="1"/>
              <a:t>Він</a:t>
            </a:r>
            <a:r>
              <a:rPr lang="ru-RU" dirty="0"/>
              <a:t> </a:t>
            </a:r>
            <a:r>
              <a:rPr lang="ru-RU" dirty="0" err="1"/>
              <a:t>був</a:t>
            </a:r>
            <a:r>
              <a:rPr lang="ru-RU" dirty="0"/>
              <a:t> </a:t>
            </a:r>
            <a:r>
              <a:rPr lang="ru-RU" dirty="0" err="1"/>
              <a:t>церковним</a:t>
            </a:r>
            <a:r>
              <a:rPr lang="ru-RU" dirty="0"/>
              <a:t> композитором. І ось </a:t>
            </a:r>
            <a:r>
              <a:rPr lang="ru-RU" dirty="0" err="1"/>
              <a:t>цю</a:t>
            </a:r>
            <a:r>
              <a:rPr lang="ru-RU" dirty="0"/>
              <a:t> </a:t>
            </a:r>
            <a:r>
              <a:rPr lang="ru-RU" dirty="0" err="1"/>
              <a:t>патріотичну</a:t>
            </a:r>
            <a:r>
              <a:rPr lang="ru-RU" dirty="0"/>
              <a:t> </a:t>
            </a:r>
            <a:r>
              <a:rPr lang="ru-RU" dirty="0" err="1"/>
              <a:t>пісню</a:t>
            </a:r>
            <a:r>
              <a:rPr lang="ru-RU" dirty="0"/>
              <a:t> </a:t>
            </a:r>
            <a:r>
              <a:rPr lang="ru-RU" dirty="0" err="1"/>
              <a:t>він</a:t>
            </a:r>
            <a:r>
              <a:rPr lang="ru-RU" dirty="0"/>
              <a:t> </a:t>
            </a:r>
            <a:r>
              <a:rPr lang="ru-RU" dirty="0" err="1"/>
              <a:t>теж</a:t>
            </a:r>
            <a:r>
              <a:rPr lang="ru-RU" dirty="0"/>
              <a:t> створив як </a:t>
            </a:r>
            <a:r>
              <a:rPr lang="ru-RU" dirty="0" err="1"/>
              <a:t>церковний</a:t>
            </a:r>
            <a:r>
              <a:rPr lang="ru-RU" dirty="0"/>
              <a:t> композитор. </a:t>
            </a:r>
            <a:r>
              <a:rPr lang="ru-RU" dirty="0" err="1"/>
              <a:t>Це</a:t>
            </a:r>
            <a:r>
              <a:rPr lang="ru-RU" dirty="0"/>
              <a:t> ж </a:t>
            </a:r>
            <a:r>
              <a:rPr lang="ru-RU" dirty="0" err="1"/>
              <a:t>алілуя</a:t>
            </a:r>
            <a:r>
              <a:rPr lang="ru-RU" dirty="0"/>
              <a:t>, </a:t>
            </a:r>
            <a:r>
              <a:rPr lang="ru-RU" dirty="0" err="1"/>
              <a:t>розспів</a:t>
            </a:r>
            <a:r>
              <a:rPr lang="ru-RU" dirty="0"/>
              <a:t> (</a:t>
            </a:r>
            <a:r>
              <a:rPr lang="ru-RU" dirty="0" err="1"/>
              <a:t>наспівує</a:t>
            </a:r>
            <a:r>
              <a:rPr lang="ru-RU" dirty="0"/>
              <a:t>). У </a:t>
            </a:r>
            <a:r>
              <a:rPr lang="ru-RU" dirty="0" err="1"/>
              <a:t>гімнах</a:t>
            </a:r>
            <a:r>
              <a:rPr lang="ru-RU" dirty="0"/>
              <a:t> </a:t>
            </a:r>
            <a:r>
              <a:rPr lang="ru-RU" dirty="0" err="1"/>
              <a:t>ніде</a:t>
            </a:r>
            <a:r>
              <a:rPr lang="ru-RU" dirty="0"/>
              <a:t> такого </a:t>
            </a:r>
            <a:r>
              <a:rPr lang="ru-RU" dirty="0" err="1"/>
              <a:t>немає</a:t>
            </a:r>
            <a:r>
              <a:rPr lang="ru-RU" dirty="0"/>
              <a:t>!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унікальний</a:t>
            </a:r>
            <a:r>
              <a:rPr lang="ru-RU" dirty="0"/>
              <a:t> </a:t>
            </a:r>
            <a:r>
              <a:rPr lang="ru-RU" dirty="0" err="1"/>
              <a:t>твір</a:t>
            </a:r>
            <a:r>
              <a:rPr lang="ru-RU" dirty="0"/>
              <a:t>: </a:t>
            </a:r>
            <a:r>
              <a:rPr lang="ru-RU" dirty="0" err="1"/>
              <a:t>це</a:t>
            </a:r>
            <a:r>
              <a:rPr lang="ru-RU" dirty="0"/>
              <a:t> — </a:t>
            </a:r>
            <a:r>
              <a:rPr lang="ru-RU" dirty="0" err="1"/>
              <a:t>гімн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, але в </a:t>
            </a:r>
            <a:r>
              <a:rPr lang="ru-RU" dirty="0" err="1"/>
              <a:t>ньому</a:t>
            </a:r>
            <a:r>
              <a:rPr lang="ru-RU" dirty="0"/>
              <a:t> є </a:t>
            </a:r>
            <a:r>
              <a:rPr lang="ru-RU" dirty="0" err="1"/>
              <a:t>ознаки</a:t>
            </a:r>
            <a:r>
              <a:rPr lang="ru-RU" dirty="0"/>
              <a:t> </a:t>
            </a:r>
            <a:r>
              <a:rPr lang="ru-RU" dirty="0" err="1"/>
              <a:t>літургійного</a:t>
            </a:r>
            <a:r>
              <a:rPr lang="ru-RU" dirty="0"/>
              <a:t> початку. У </a:t>
            </a:r>
            <a:r>
              <a:rPr lang="ru-RU" dirty="0" err="1"/>
              <a:t>цьому</a:t>
            </a:r>
            <a:r>
              <a:rPr lang="ru-RU" dirty="0"/>
              <a:t> </a:t>
            </a:r>
            <a:r>
              <a:rPr lang="ru-RU" dirty="0" err="1"/>
              <a:t>гімні</a:t>
            </a:r>
            <a:r>
              <a:rPr lang="ru-RU" dirty="0"/>
              <a:t> затонула </a:t>
            </a:r>
            <a:r>
              <a:rPr lang="ru-RU" dirty="0" err="1"/>
              <a:t>якась</a:t>
            </a:r>
            <a:r>
              <a:rPr lang="ru-RU" dirty="0"/>
              <a:t> </a:t>
            </a:r>
            <a:r>
              <a:rPr lang="ru-RU" dirty="0" err="1"/>
              <a:t>пам’ять</a:t>
            </a:r>
            <a:r>
              <a:rPr lang="ru-RU" dirty="0"/>
              <a:t> про </a:t>
            </a:r>
            <a:r>
              <a:rPr lang="ru-RU" dirty="0" err="1"/>
              <a:t>літургію</a:t>
            </a:r>
            <a:r>
              <a:rPr lang="ru-RU" dirty="0"/>
              <a:t>, про </a:t>
            </a:r>
            <a:r>
              <a:rPr lang="ru-RU" dirty="0" err="1"/>
              <a:t>всеношну</a:t>
            </a:r>
            <a:r>
              <a:rPr lang="ru-RU" dirty="0"/>
              <a:t>. У </a:t>
            </a:r>
            <a:r>
              <a:rPr lang="ru-RU" dirty="0" err="1"/>
              <a:t>цьому</a:t>
            </a:r>
            <a:r>
              <a:rPr lang="ru-RU" dirty="0"/>
              <a:t> простому </a:t>
            </a:r>
            <a:r>
              <a:rPr lang="ru-RU" dirty="0" err="1"/>
              <a:t>наспіві</a:t>
            </a:r>
            <a:r>
              <a:rPr lang="ru-RU" dirty="0"/>
              <a:t> </a:t>
            </a:r>
            <a:r>
              <a:rPr lang="ru-RU" dirty="0" err="1"/>
              <a:t>немов</a:t>
            </a:r>
            <a:r>
              <a:rPr lang="ru-RU" dirty="0"/>
              <a:t> </a:t>
            </a:r>
            <a:r>
              <a:rPr lang="ru-RU" dirty="0" err="1"/>
              <a:t>дме</a:t>
            </a:r>
            <a:r>
              <a:rPr lang="ru-RU" dirty="0"/>
              <a:t> </a:t>
            </a:r>
            <a:r>
              <a:rPr lang="ru-RU" dirty="0" err="1"/>
              <a:t>вітер</a:t>
            </a:r>
            <a:r>
              <a:rPr lang="ru-RU" dirty="0"/>
              <a:t>, </a:t>
            </a:r>
            <a:r>
              <a:rPr lang="ru-RU" dirty="0" err="1"/>
              <a:t>немов</a:t>
            </a:r>
            <a:r>
              <a:rPr lang="ru-RU" dirty="0"/>
              <a:t> </a:t>
            </a:r>
            <a:r>
              <a:rPr lang="ru-RU" dirty="0" err="1"/>
              <a:t>гілки</a:t>
            </a:r>
            <a:r>
              <a:rPr lang="ru-RU" dirty="0"/>
              <a:t> дерев </a:t>
            </a:r>
            <a:r>
              <a:rPr lang="ru-RU" dirty="0" err="1"/>
              <a:t>співають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83642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197" y="332656"/>
            <a:ext cx="4105275" cy="571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62214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vi-VN" dirty="0"/>
              <a:t>Держа́вний Герб Украї́ни — герб держави Україна, один із чотирьох її офіційних символів поряд з прапором, гі́мном і Конституцією. 19 лютого 1992 року затверджено Малий Державний герб </a:t>
            </a:r>
            <a:r>
              <a:rPr lang="vi-VN" dirty="0" smtClean="0"/>
              <a:t>України</a:t>
            </a:r>
            <a:r>
              <a:rPr lang="uk-UA" dirty="0" smtClean="0"/>
              <a:t>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83927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pPr algn="just"/>
            <a:r>
              <a:rPr lang="ru-RU" sz="3600" b="1" dirty="0" smtClean="0"/>
              <a:t>Герб </a:t>
            </a:r>
            <a:r>
              <a:rPr lang="ru-RU" sz="3600" b="1" dirty="0" err="1" smtClean="0"/>
              <a:t>України</a:t>
            </a:r>
            <a:r>
              <a:rPr lang="ru-RU" sz="3600" b="1" dirty="0" smtClean="0"/>
              <a:t>  </a:t>
            </a:r>
            <a:r>
              <a:rPr lang="ru-RU" sz="3600" b="1" dirty="0" err="1" smtClean="0"/>
              <a:t>складається</a:t>
            </a:r>
            <a:r>
              <a:rPr lang="ru-RU" sz="3600" b="1" dirty="0" smtClean="0"/>
              <a:t> </a:t>
            </a:r>
            <a:r>
              <a:rPr lang="ru-RU" sz="3600" b="1" dirty="0" err="1" smtClean="0"/>
              <a:t>із</a:t>
            </a:r>
            <a:r>
              <a:rPr lang="ru-RU" sz="3600" b="1" dirty="0" smtClean="0"/>
              <a:t> </a:t>
            </a:r>
            <a:r>
              <a:rPr lang="ru-RU" sz="3600" b="1" dirty="0" err="1" smtClean="0"/>
              <a:t>жовтого</a:t>
            </a:r>
            <a:r>
              <a:rPr lang="ru-RU" sz="3600" b="1" dirty="0" smtClean="0"/>
              <a:t> </a:t>
            </a:r>
            <a:r>
              <a:rPr lang="ru-RU" sz="3600" b="1" dirty="0" err="1" smtClean="0"/>
              <a:t>тризуба</a:t>
            </a:r>
            <a:r>
              <a:rPr lang="ru-RU" sz="3600" b="1" dirty="0" smtClean="0"/>
              <a:t> на </a:t>
            </a:r>
            <a:r>
              <a:rPr lang="ru-RU" sz="3600" b="1" dirty="0" err="1" smtClean="0"/>
              <a:t>блакитному</a:t>
            </a:r>
            <a:r>
              <a:rPr lang="ru-RU" sz="3600" b="1" dirty="0" smtClean="0"/>
              <a:t> </a:t>
            </a:r>
            <a:r>
              <a:rPr lang="ru-RU" sz="3600" b="1" dirty="0" err="1" smtClean="0"/>
              <a:t>фоні</a:t>
            </a:r>
            <a:r>
              <a:rPr lang="ru-RU" sz="3600" b="1" dirty="0" smtClean="0"/>
              <a:t>.  </a:t>
            </a:r>
            <a:r>
              <a:rPr lang="ru-RU" sz="3600" b="1" dirty="0" err="1" smtClean="0"/>
              <a:t>Це</a:t>
            </a:r>
            <a:r>
              <a:rPr lang="ru-RU" sz="3600" b="1" dirty="0" smtClean="0"/>
              <a:t> </a:t>
            </a:r>
            <a:r>
              <a:rPr lang="ru-RU" sz="3600" b="1" dirty="0" err="1" smtClean="0"/>
              <a:t>поєднується</a:t>
            </a:r>
            <a:r>
              <a:rPr lang="ru-RU" sz="3600" b="1" dirty="0" smtClean="0"/>
              <a:t> </a:t>
            </a:r>
            <a:r>
              <a:rPr lang="ru-RU" sz="3600" b="1" dirty="0" err="1"/>
              <a:t>стихія</a:t>
            </a:r>
            <a:r>
              <a:rPr lang="ru-RU" sz="3600" b="1" dirty="0"/>
              <a:t> </a:t>
            </a:r>
            <a:r>
              <a:rPr lang="ru-RU" sz="3600" b="1" dirty="0" err="1"/>
              <a:t>вогню</a:t>
            </a:r>
            <a:r>
              <a:rPr lang="ru-RU" sz="3600" b="1" dirty="0"/>
              <a:t> (</a:t>
            </a:r>
            <a:r>
              <a:rPr lang="ru-RU" sz="3600" b="1" dirty="0" err="1"/>
              <a:t>жовтого</a:t>
            </a:r>
            <a:r>
              <a:rPr lang="ru-RU" sz="3600" b="1" dirty="0"/>
              <a:t>) і </a:t>
            </a:r>
            <a:r>
              <a:rPr lang="ru-RU" sz="3600" b="1" dirty="0" smtClean="0"/>
              <a:t>води (голубого</a:t>
            </a:r>
            <a:r>
              <a:rPr lang="ru-RU" sz="3600" b="1" dirty="0"/>
              <a:t>) і як </a:t>
            </a:r>
            <a:r>
              <a:rPr lang="ru-RU" sz="3600" b="1" dirty="0" err="1"/>
              <a:t>поєднуються</a:t>
            </a:r>
            <a:r>
              <a:rPr lang="ru-RU" sz="3600" b="1" dirty="0"/>
              <a:t> у </a:t>
            </a:r>
            <a:r>
              <a:rPr lang="ru-RU" sz="3600" b="1" dirty="0" err="1"/>
              <a:t>природі</a:t>
            </a:r>
            <a:r>
              <a:rPr lang="ru-RU" sz="3600" b="1" dirty="0"/>
              <a:t> </a:t>
            </a:r>
            <a:r>
              <a:rPr lang="ru-RU" sz="3600" b="1" dirty="0" err="1"/>
              <a:t>голубі</a:t>
            </a:r>
            <a:r>
              <a:rPr lang="ru-RU" sz="3600" b="1" dirty="0"/>
              <a:t> </a:t>
            </a:r>
            <a:r>
              <a:rPr lang="ru-RU" sz="3600" b="1" dirty="0" err="1"/>
              <a:t>простори</a:t>
            </a:r>
            <a:r>
              <a:rPr lang="ru-RU" sz="3600" b="1" dirty="0"/>
              <a:t> чистого </a:t>
            </a:r>
            <a:r>
              <a:rPr lang="ru-RU" sz="3600" b="1" dirty="0" err="1" smtClean="0"/>
              <a:t>повітря</a:t>
            </a:r>
            <a:r>
              <a:rPr lang="ru-RU" sz="3600" b="1" dirty="0" smtClean="0"/>
              <a:t> </a:t>
            </a:r>
            <a:r>
              <a:rPr lang="ru-RU" sz="3600" b="1" dirty="0" err="1" smtClean="0"/>
              <a:t>Батьківщини</a:t>
            </a:r>
            <a:r>
              <a:rPr lang="ru-RU" sz="3600" b="1" dirty="0" smtClean="0"/>
              <a:t> </a:t>
            </a:r>
            <a:r>
              <a:rPr lang="ru-RU" sz="3600" b="1" dirty="0" err="1"/>
              <a:t>із</a:t>
            </a:r>
            <a:r>
              <a:rPr lang="ru-RU" sz="3600" b="1" dirty="0"/>
              <a:t> </a:t>
            </a:r>
            <a:r>
              <a:rPr lang="ru-RU" sz="3600" b="1" dirty="0" err="1"/>
              <a:t>золотими</a:t>
            </a:r>
            <a:r>
              <a:rPr lang="ru-RU" sz="3600" b="1" dirty="0"/>
              <a:t> ланами </a:t>
            </a:r>
            <a:r>
              <a:rPr lang="ru-RU" sz="3600" b="1" dirty="0" err="1"/>
              <a:t>пшениці</a:t>
            </a:r>
            <a:r>
              <a:rPr lang="ru-RU" sz="3600" b="1" dirty="0"/>
              <a:t> в </a:t>
            </a:r>
            <a:r>
              <a:rPr lang="ru-RU" sz="3600" b="1" dirty="0" err="1"/>
              <a:t>Україні</a:t>
            </a:r>
            <a:r>
              <a:rPr lang="ru-RU" sz="3600" b="1" dirty="0"/>
              <a:t>. </a:t>
            </a:r>
            <a:r>
              <a:rPr lang="ru-RU" sz="3600" b="1" dirty="0" err="1"/>
              <a:t>Це</a:t>
            </a:r>
            <a:r>
              <a:rPr lang="ru-RU" sz="3600" b="1" dirty="0"/>
              <a:t> </a:t>
            </a:r>
            <a:r>
              <a:rPr lang="ru-RU" sz="3600" b="1" dirty="0" err="1"/>
              <a:t>стає</a:t>
            </a:r>
            <a:r>
              <a:rPr lang="ru-RU" sz="3600" b="1" dirty="0"/>
              <a:t> </a:t>
            </a:r>
            <a:r>
              <a:rPr lang="ru-RU" sz="3600" b="1" dirty="0" smtClean="0"/>
              <a:t>символом </a:t>
            </a:r>
            <a:r>
              <a:rPr lang="ru-RU" sz="3600" b="1" dirty="0" err="1" smtClean="0"/>
              <a:t>невмирущого</a:t>
            </a:r>
            <a:r>
              <a:rPr lang="ru-RU" sz="3600" b="1" dirty="0" smtClean="0"/>
              <a:t> </a:t>
            </a:r>
            <a:r>
              <a:rPr lang="ru-RU" sz="3600" b="1" dirty="0" err="1"/>
              <a:t>життя</a:t>
            </a:r>
            <a:r>
              <a:rPr lang="ru-RU" sz="3600" b="1" dirty="0"/>
              <a:t> - </a:t>
            </a:r>
            <a:r>
              <a:rPr lang="ru-RU" sz="3600" b="1" dirty="0" err="1"/>
              <a:t>голубий</a:t>
            </a:r>
            <a:r>
              <a:rPr lang="ru-RU" sz="3600" b="1" dirty="0"/>
              <a:t> </a:t>
            </a:r>
            <a:r>
              <a:rPr lang="ru-RU" sz="3600" b="1" dirty="0" err="1"/>
              <a:t>колір</a:t>
            </a:r>
            <a:r>
              <a:rPr lang="ru-RU" sz="3600" b="1" dirty="0"/>
              <a:t> та </a:t>
            </a:r>
            <a:r>
              <a:rPr lang="ru-RU" sz="3600" b="1" dirty="0" err="1"/>
              <a:t>багатства</a:t>
            </a:r>
            <a:r>
              <a:rPr lang="ru-RU" sz="3600" b="1" dirty="0"/>
              <a:t> </a:t>
            </a:r>
            <a:r>
              <a:rPr lang="ru-RU" sz="3600" b="1" dirty="0" err="1"/>
              <a:t>рідної</a:t>
            </a:r>
            <a:r>
              <a:rPr lang="ru-RU" sz="3600" b="1" dirty="0"/>
              <a:t> </a:t>
            </a:r>
            <a:r>
              <a:rPr lang="ru-RU" sz="3600" b="1" dirty="0" err="1"/>
              <a:t>землі</a:t>
            </a:r>
            <a:r>
              <a:rPr lang="ru-RU" sz="3600" b="1" dirty="0"/>
              <a:t> </a:t>
            </a:r>
            <a:r>
              <a:rPr lang="ru-RU" sz="3600" b="1" dirty="0" smtClean="0"/>
              <a:t>– </a:t>
            </a:r>
            <a:r>
              <a:rPr lang="ru-RU" sz="3600" b="1" dirty="0" err="1" smtClean="0"/>
              <a:t>жовтий</a:t>
            </a:r>
            <a:r>
              <a:rPr lang="ru-RU" sz="3600" b="1" dirty="0" smtClean="0"/>
              <a:t> (</a:t>
            </a:r>
            <a:r>
              <a:rPr lang="ru-RU" sz="3600" b="1" dirty="0" err="1" smtClean="0"/>
              <a:t>золотий</a:t>
            </a:r>
            <a:r>
              <a:rPr lang="ru-RU" sz="3600" b="1" dirty="0"/>
              <a:t>) </a:t>
            </a:r>
            <a:r>
              <a:rPr lang="ru-RU" sz="3600" b="1" dirty="0" err="1"/>
              <a:t>колір</a:t>
            </a:r>
            <a:r>
              <a:rPr lang="ru-RU" sz="3600" b="1" dirty="0"/>
              <a:t>.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81326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 Є думки,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тризуб</a:t>
            </a:r>
            <a:r>
              <a:rPr lang="ru-RU" dirty="0"/>
              <a:t> </a:t>
            </a:r>
            <a:r>
              <a:rPr lang="ru-RU" dirty="0" err="1"/>
              <a:t>символізує</a:t>
            </a:r>
            <a:r>
              <a:rPr lang="ru-RU" dirty="0"/>
              <a:t> </a:t>
            </a:r>
            <a:r>
              <a:rPr lang="ru-RU" dirty="0" err="1"/>
              <a:t>єдність</a:t>
            </a:r>
            <a:r>
              <a:rPr lang="ru-RU" dirty="0"/>
              <a:t>,</a:t>
            </a:r>
          </a:p>
          <a:p>
            <a:pPr marL="0" indent="0">
              <a:buNone/>
            </a:pPr>
            <a:r>
              <a:rPr lang="ru-RU" dirty="0" err="1"/>
              <a:t>тривимірність</a:t>
            </a:r>
            <a:r>
              <a:rPr lang="ru-RU" dirty="0"/>
              <a:t> </a:t>
            </a:r>
            <a:r>
              <a:rPr lang="ru-RU" dirty="0" err="1"/>
              <a:t>світу</a:t>
            </a:r>
            <a:r>
              <a:rPr lang="ru-RU" dirty="0"/>
              <a:t>. </a:t>
            </a:r>
            <a:r>
              <a:rPr lang="ru-RU" dirty="0" err="1"/>
              <a:t>Пізніше</a:t>
            </a:r>
            <a:r>
              <a:rPr lang="ru-RU" dirty="0"/>
              <a:t> стали </a:t>
            </a:r>
            <a:r>
              <a:rPr lang="ru-RU" dirty="0" err="1"/>
              <a:t>пояснювати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як </a:t>
            </a:r>
            <a:r>
              <a:rPr lang="ru-RU" dirty="0" err="1"/>
              <a:t>єдність</a:t>
            </a:r>
            <a:r>
              <a:rPr lang="ru-RU" dirty="0"/>
              <a:t> </a:t>
            </a:r>
            <a:r>
              <a:rPr lang="ru-RU" dirty="0" smtClean="0"/>
              <a:t>Бога-</a:t>
            </a:r>
            <a:r>
              <a:rPr lang="ru-RU" dirty="0" err="1" smtClean="0"/>
              <a:t>Отця</a:t>
            </a:r>
            <a:r>
              <a:rPr lang="ru-RU" dirty="0" smtClean="0"/>
              <a:t>, Бога-Сина</a:t>
            </a:r>
            <a:r>
              <a:rPr lang="ru-RU" dirty="0"/>
              <a:t>, Бога-Духа Святого. </a:t>
            </a:r>
          </a:p>
        </p:txBody>
      </p:sp>
    </p:spTree>
    <p:extLst>
      <p:ext uri="{BB962C8B-B14F-4D97-AF65-F5344CB8AC3E}">
        <p14:creationId xmlns:p14="http://schemas.microsoft.com/office/powerpoint/2010/main" val="2276893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764704"/>
            <a:ext cx="5544616" cy="37038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48754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/>
              <a:t>Держа́вний</a:t>
            </a:r>
            <a:r>
              <a:rPr lang="ru-RU" dirty="0"/>
              <a:t> </a:t>
            </a:r>
            <a:r>
              <a:rPr lang="ru-RU" dirty="0" err="1"/>
              <a:t>пра́пор</a:t>
            </a:r>
            <a:r>
              <a:rPr lang="ru-RU" dirty="0"/>
              <a:t> </a:t>
            </a:r>
            <a:r>
              <a:rPr lang="ru-RU" dirty="0" err="1"/>
              <a:t>Украї́ни</a:t>
            </a:r>
            <a:r>
              <a:rPr lang="ru-RU" dirty="0"/>
              <a:t> — стяг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двох</a:t>
            </a:r>
            <a:r>
              <a:rPr lang="ru-RU" dirty="0"/>
              <a:t> </a:t>
            </a:r>
            <a:r>
              <a:rPr lang="ru-RU" dirty="0" err="1"/>
              <a:t>рівновеликих</a:t>
            </a:r>
            <a:r>
              <a:rPr lang="ru-RU" dirty="0"/>
              <a:t> </a:t>
            </a:r>
            <a:r>
              <a:rPr lang="ru-RU" dirty="0" err="1"/>
              <a:t>горизонтальних</a:t>
            </a:r>
            <a:r>
              <a:rPr lang="ru-RU" dirty="0"/>
              <a:t> </a:t>
            </a:r>
            <a:r>
              <a:rPr lang="ru-RU" dirty="0" err="1"/>
              <a:t>смуг</a:t>
            </a:r>
            <a:r>
              <a:rPr lang="ru-RU" dirty="0"/>
              <a:t> </a:t>
            </a:r>
            <a:r>
              <a:rPr lang="ru-RU" dirty="0" err="1"/>
              <a:t>синього</a:t>
            </a:r>
            <a:r>
              <a:rPr lang="ru-RU" dirty="0"/>
              <a:t> і </a:t>
            </a:r>
            <a:r>
              <a:rPr lang="ru-RU" dirty="0" err="1"/>
              <a:t>жовтого</a:t>
            </a:r>
            <a:r>
              <a:rPr lang="ru-RU" dirty="0"/>
              <a:t> </a:t>
            </a:r>
            <a:r>
              <a:rPr lang="ru-RU" dirty="0" err="1"/>
              <a:t>кольорів</a:t>
            </a:r>
            <a:r>
              <a:rPr lang="ru-RU" dirty="0"/>
              <a:t>. </a:t>
            </a:r>
            <a:r>
              <a:rPr lang="ru-RU" dirty="0" err="1"/>
              <a:t>Співвідношення</a:t>
            </a:r>
            <a:r>
              <a:rPr lang="ru-RU" dirty="0"/>
              <a:t> </a:t>
            </a:r>
            <a:r>
              <a:rPr lang="ru-RU" dirty="0" err="1"/>
              <a:t>ширини</a:t>
            </a:r>
            <a:r>
              <a:rPr lang="ru-RU" dirty="0"/>
              <a:t> прапора до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довжини</a:t>
            </a:r>
            <a:r>
              <a:rPr lang="ru-RU" dirty="0"/>
              <a:t> </a:t>
            </a:r>
            <a:r>
              <a:rPr lang="ru-RU" dirty="0" smtClean="0"/>
              <a:t>2:3</a:t>
            </a:r>
            <a:r>
              <a:rPr lang="ru-RU" dirty="0"/>
              <a:t>. 23 </a:t>
            </a:r>
            <a:r>
              <a:rPr lang="ru-RU" dirty="0" err="1"/>
              <a:t>серпня</a:t>
            </a:r>
            <a:r>
              <a:rPr lang="ru-RU" dirty="0"/>
              <a:t> 2004 року Президент </a:t>
            </a:r>
            <a:r>
              <a:rPr lang="ru-RU" dirty="0" err="1"/>
              <a:t>України</a:t>
            </a:r>
            <a:r>
              <a:rPr lang="ru-RU" dirty="0"/>
              <a:t> </a:t>
            </a:r>
            <a:r>
              <a:rPr lang="ru-RU" dirty="0" err="1"/>
              <a:t>Леонід</a:t>
            </a:r>
            <a:r>
              <a:rPr lang="ru-RU" dirty="0"/>
              <a:t> Кучма </a:t>
            </a:r>
            <a:r>
              <a:rPr lang="ru-RU" dirty="0" err="1"/>
              <a:t>підписав</a:t>
            </a:r>
            <a:r>
              <a:rPr lang="ru-RU" dirty="0"/>
              <a:t> Указ № 987/2004 «Про День Державного Прапора </a:t>
            </a:r>
            <a:r>
              <a:rPr lang="ru-RU" dirty="0" err="1"/>
              <a:t>України</a:t>
            </a:r>
            <a:r>
              <a:rPr lang="ru-RU" dirty="0"/>
              <a:t>». </a:t>
            </a:r>
          </a:p>
        </p:txBody>
      </p:sp>
    </p:spTree>
    <p:extLst>
      <p:ext uri="{BB962C8B-B14F-4D97-AF65-F5344CB8AC3E}">
        <p14:creationId xmlns:p14="http://schemas.microsoft.com/office/powerpoint/2010/main" val="3300715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285860"/>
            <a:ext cx="8640960" cy="5383500"/>
          </a:xfrm>
        </p:spPr>
        <p:txBody>
          <a:bodyPr>
            <a:normAutofit fontScale="92500"/>
          </a:bodyPr>
          <a:lstStyle/>
          <a:p>
            <a:r>
              <a:rPr lang="ru-RU" dirty="0" err="1"/>
              <a:t>Кольори</a:t>
            </a:r>
            <a:r>
              <a:rPr lang="ru-RU" dirty="0"/>
              <a:t> прапору </a:t>
            </a:r>
            <a:r>
              <a:rPr lang="ru-RU" dirty="0" err="1"/>
              <a:t>походять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герба </a:t>
            </a:r>
            <a:r>
              <a:rPr lang="ru-RU" dirty="0" err="1"/>
              <a:t>Галицько-Волинської</a:t>
            </a:r>
            <a:r>
              <a:rPr lang="ru-RU" dirty="0"/>
              <a:t> </a:t>
            </a:r>
            <a:r>
              <a:rPr lang="ru-RU" dirty="0" err="1"/>
              <a:t>держави</a:t>
            </a:r>
            <a:r>
              <a:rPr lang="ru-RU" dirty="0"/>
              <a:t>. В </a:t>
            </a:r>
            <a:r>
              <a:rPr lang="ru-RU" dirty="0" err="1"/>
              <a:t>європейській</a:t>
            </a:r>
            <a:r>
              <a:rPr lang="ru-RU" dirty="0"/>
              <a:t> </a:t>
            </a:r>
            <a:r>
              <a:rPr lang="ru-RU" dirty="0" err="1"/>
              <a:t>геральдиці</a:t>
            </a:r>
            <a:r>
              <a:rPr lang="ru-RU" dirty="0"/>
              <a:t> </a:t>
            </a:r>
            <a:r>
              <a:rPr lang="ru-RU" dirty="0" err="1"/>
              <a:t>синій</a:t>
            </a:r>
            <a:r>
              <a:rPr lang="ru-RU" dirty="0"/>
              <a:t> </a:t>
            </a:r>
            <a:r>
              <a:rPr lang="ru-RU" dirty="0" err="1"/>
              <a:t>символізує</a:t>
            </a:r>
            <a:r>
              <a:rPr lang="ru-RU" dirty="0"/>
              <a:t> </a:t>
            </a:r>
            <a:r>
              <a:rPr lang="ru-RU" dirty="0" err="1"/>
              <a:t>великодушність</a:t>
            </a:r>
            <a:r>
              <a:rPr lang="ru-RU" dirty="0"/>
              <a:t>, </a:t>
            </a:r>
            <a:r>
              <a:rPr lang="ru-RU" dirty="0" err="1"/>
              <a:t>чесність</a:t>
            </a:r>
            <a:r>
              <a:rPr lang="ru-RU" dirty="0"/>
              <a:t>, </a:t>
            </a:r>
            <a:r>
              <a:rPr lang="ru-RU" dirty="0" err="1"/>
              <a:t>вірність</a:t>
            </a:r>
            <a:r>
              <a:rPr lang="ru-RU" dirty="0"/>
              <a:t> і </a:t>
            </a:r>
            <a:r>
              <a:rPr lang="ru-RU" dirty="0" err="1"/>
              <a:t>бездоганність</a:t>
            </a:r>
            <a:r>
              <a:rPr lang="ru-RU" dirty="0"/>
              <a:t>. </a:t>
            </a:r>
            <a:r>
              <a:rPr lang="ru-RU" dirty="0" err="1"/>
              <a:t>Жовтий</a:t>
            </a:r>
            <a:r>
              <a:rPr lang="ru-RU" dirty="0"/>
              <a:t> (</a:t>
            </a:r>
            <a:r>
              <a:rPr lang="ru-RU" dirty="0" err="1"/>
              <a:t>золотий</a:t>
            </a:r>
            <a:r>
              <a:rPr lang="ru-RU" dirty="0"/>
              <a:t>) </a:t>
            </a:r>
            <a:r>
              <a:rPr lang="ru-RU" dirty="0" err="1"/>
              <a:t>символізує</a:t>
            </a:r>
            <a:r>
              <a:rPr lang="ru-RU" dirty="0"/>
              <a:t> </a:t>
            </a:r>
            <a:r>
              <a:rPr lang="ru-RU" dirty="0" err="1"/>
              <a:t>знатність</a:t>
            </a:r>
            <a:r>
              <a:rPr lang="ru-RU" dirty="0"/>
              <a:t>, </a:t>
            </a:r>
            <a:r>
              <a:rPr lang="ru-RU" dirty="0" err="1"/>
              <a:t>могутність</a:t>
            </a:r>
            <a:r>
              <a:rPr lang="ru-RU" dirty="0"/>
              <a:t> і </a:t>
            </a:r>
            <a:r>
              <a:rPr lang="ru-RU" dirty="0" err="1"/>
              <a:t>багатство</a:t>
            </a:r>
            <a:r>
              <a:rPr lang="ru-RU" dirty="0"/>
              <a:t>, а </a:t>
            </a:r>
            <a:r>
              <a:rPr lang="ru-RU" dirty="0" err="1"/>
              <a:t>також</a:t>
            </a:r>
            <a:r>
              <a:rPr lang="ru-RU" dirty="0"/>
              <a:t> </a:t>
            </a:r>
            <a:r>
              <a:rPr lang="ru-RU" dirty="0" err="1"/>
              <a:t>чесноти</a:t>
            </a:r>
            <a:r>
              <a:rPr lang="ru-RU" dirty="0"/>
              <a:t>: силу, </a:t>
            </a:r>
            <a:r>
              <a:rPr lang="ru-RU" dirty="0" err="1"/>
              <a:t>вірність</a:t>
            </a:r>
            <a:r>
              <a:rPr lang="ru-RU" dirty="0"/>
              <a:t>, чистоту, </a:t>
            </a:r>
            <a:r>
              <a:rPr lang="ru-RU" dirty="0" err="1"/>
              <a:t>справедливість</a:t>
            </a:r>
            <a:r>
              <a:rPr lang="ru-RU" dirty="0"/>
              <a:t>, </a:t>
            </a:r>
            <a:r>
              <a:rPr lang="ru-RU" dirty="0" err="1"/>
              <a:t>милосердя</a:t>
            </a:r>
            <a:r>
              <a:rPr lang="ru-RU" dirty="0"/>
              <a:t> і </a:t>
            </a:r>
            <a:r>
              <a:rPr lang="ru-RU" dirty="0" err="1"/>
              <a:t>упокорювання</a:t>
            </a:r>
            <a:r>
              <a:rPr lang="ru-RU" dirty="0" smtClean="0"/>
              <a:t>.</a:t>
            </a:r>
            <a:endParaRPr lang="ru-RU" dirty="0"/>
          </a:p>
          <a:p>
            <a:endParaRPr lang="ru-RU" dirty="0"/>
          </a:p>
          <a:p>
            <a:r>
              <a:rPr lang="ru-RU" dirty="0" err="1"/>
              <a:t>Існує</a:t>
            </a:r>
            <a:r>
              <a:rPr lang="ru-RU" dirty="0"/>
              <a:t> </a:t>
            </a:r>
            <a:r>
              <a:rPr lang="ru-RU" dirty="0" err="1"/>
              <a:t>популярне</a:t>
            </a:r>
            <a:r>
              <a:rPr lang="ru-RU" dirty="0"/>
              <a:t> </a:t>
            </a:r>
            <a:r>
              <a:rPr lang="ru-RU" dirty="0" err="1"/>
              <a:t>негеральдичне</a:t>
            </a:r>
            <a:r>
              <a:rPr lang="ru-RU" dirty="0"/>
              <a:t> </a:t>
            </a:r>
            <a:r>
              <a:rPr lang="ru-RU" dirty="0" err="1"/>
              <a:t>тлумачення</a:t>
            </a:r>
            <a:r>
              <a:rPr lang="ru-RU" dirty="0"/>
              <a:t>, за </a:t>
            </a:r>
            <a:r>
              <a:rPr lang="ru-RU" dirty="0" err="1"/>
              <a:t>яким</a:t>
            </a:r>
            <a:r>
              <a:rPr lang="ru-RU" dirty="0"/>
              <a:t> </a:t>
            </a:r>
            <a:r>
              <a:rPr lang="ru-RU" dirty="0" err="1"/>
              <a:t>синій</a:t>
            </a:r>
            <a:r>
              <a:rPr lang="ru-RU" dirty="0"/>
              <a:t> </a:t>
            </a:r>
            <a:r>
              <a:rPr lang="ru-RU" dirty="0" err="1"/>
              <a:t>колір</a:t>
            </a:r>
            <a:r>
              <a:rPr lang="ru-RU" dirty="0"/>
              <a:t> </a:t>
            </a:r>
            <a:r>
              <a:rPr lang="ru-RU" dirty="0" err="1"/>
              <a:t>символізує</a:t>
            </a:r>
            <a:r>
              <a:rPr lang="ru-RU" dirty="0"/>
              <a:t> небо, а </a:t>
            </a:r>
            <a:r>
              <a:rPr lang="ru-RU" dirty="0" err="1"/>
              <a:t>жовтий</a:t>
            </a:r>
            <a:r>
              <a:rPr lang="ru-RU" dirty="0"/>
              <a:t> — </a:t>
            </a:r>
            <a:r>
              <a:rPr lang="ru-RU" dirty="0" err="1"/>
              <a:t>пшеничне</a:t>
            </a:r>
            <a:r>
              <a:rPr lang="ru-RU" dirty="0"/>
              <a:t> </a:t>
            </a:r>
            <a:r>
              <a:rPr lang="ru-RU" dirty="0" err="1"/>
              <a:t>колосся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72127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85750"/>
            <a:ext cx="4608512" cy="62307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0813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riroda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ightGreen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Priroda</Template>
  <TotalTime>19</TotalTime>
  <Words>342</Words>
  <Application>Microsoft Office PowerPoint</Application>
  <PresentationFormat>Экран (4:3)</PresentationFormat>
  <Paragraphs>14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12</vt:i4>
      </vt:variant>
    </vt:vector>
  </HeadingPairs>
  <TitlesOfParts>
    <vt:vector size="14" baseType="lpstr">
      <vt:lpstr>Priroda</vt:lpstr>
      <vt:lpstr>LightGreen</vt:lpstr>
      <vt:lpstr>Українські національні символи</vt:lpstr>
      <vt:lpstr>Презентация PowerPoint</vt:lpstr>
      <vt:lpstr>Презентация PowerPoint</vt:lpstr>
      <vt:lpstr>Герб України  складається із жовтого тризуба на блакитному фоні.  Це поєднується стихія вогню (жовтого) і води (голубого) і як поєднуються у природі голубі простори чистого повітря Батьківщини із золотими ланами пшениці в Україні. Це стає символом невмирущого життя - голубий колір та багатства рідної землі – жовтий (золотий) колір.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Українські національні символи</dc:title>
  <dc:creator>Валентина Іванівна</dc:creator>
  <cp:lastModifiedBy>Валентина Іванівна</cp:lastModifiedBy>
  <cp:revision>2</cp:revision>
  <dcterms:created xsi:type="dcterms:W3CDTF">2014-11-10T19:26:25Z</dcterms:created>
  <dcterms:modified xsi:type="dcterms:W3CDTF">2014-11-10T19:46:13Z</dcterms:modified>
</cp:coreProperties>
</file>