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799" r:id="rId2"/>
  </p:sldMasterIdLst>
  <p:sldIdLst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Природа\Priro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5085184"/>
            <a:ext cx="4907009" cy="965969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6304384"/>
            <a:ext cx="4572000" cy="55361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06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1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3E6E3-E56B-41F9-913E-E078CFA07D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D728B-D5C2-4FF0-869B-094F1A571E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G:\Presentations\Shablons\lightGreen\LightGreen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resentations\Shablons\lightGreen\LightGreen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Природа\Prirod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339975" y="115888"/>
            <a:ext cx="6553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339975" y="1125538"/>
            <a:ext cx="655320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107950" y="656907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>
                <a:solidFill>
                  <a:srgbClr val="C3D69B"/>
                </a:solidFill>
                <a:latin typeface="Ariston" pitchFamily="66" charset="0"/>
              </a:rPr>
              <a:t>ProPowerPoint.Ru</a:t>
            </a:r>
            <a:endParaRPr lang="ru-RU" sz="1400">
              <a:solidFill>
                <a:srgbClr val="C3D69B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Presentations\Shablons\lightGreen\LightGreenPri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Українські</a:t>
            </a:r>
            <a:r>
              <a:rPr lang="ru-RU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національні</a:t>
            </a:r>
            <a:r>
              <a:rPr lang="ru-RU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символи</a:t>
            </a:r>
            <a:endParaRPr lang="ru-RU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Держа́вний гі́мн Украї́ни — один з головних державних символів України поряд з прапором і гербом. Державним гі́мном є перший куплет та приспів пісні «Ще не вмерла України і Слава, і Воля», слова Павла Чубинського, музика Михайла Вербицького. Офіційно його «Музичну редакцію» ухвалила Верховна рада України 15 січня 1992 року; слова гімну затверджено «законом про Гімн України» 6 березня 2003 року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6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57225"/>
            <a:ext cx="3528392" cy="513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80" y="1268760"/>
            <a:ext cx="333339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20865" y="6471642"/>
            <a:ext cx="37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err="1" smtClean="0"/>
              <a:t>Чубинський</a:t>
            </a:r>
            <a:r>
              <a:rPr lang="ru-RU" dirty="0" smtClean="0"/>
              <a:t>, автор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гімну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102310"/>
            <a:ext cx="4385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Михайло </a:t>
            </a:r>
            <a:r>
              <a:rPr lang="ru-RU" dirty="0" err="1" smtClean="0"/>
              <a:t>Вербицький</a:t>
            </a:r>
            <a:r>
              <a:rPr lang="ru-RU" dirty="0" smtClean="0"/>
              <a:t>, автор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гімну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85860"/>
            <a:ext cx="8712968" cy="545550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Гімн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набув</a:t>
            </a:r>
            <a:r>
              <a:rPr lang="ru-RU" dirty="0"/>
              <a:t>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протестів</a:t>
            </a:r>
            <a:r>
              <a:rPr lang="ru-RU" dirty="0"/>
              <a:t> 2004 та 2013 </a:t>
            </a:r>
            <a:r>
              <a:rPr lang="ru-RU" dirty="0" err="1"/>
              <a:t>років</a:t>
            </a:r>
            <a:r>
              <a:rPr lang="ru-RU" dirty="0"/>
              <a:t>. Композитор Валентин Сильвестров,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виходив</a:t>
            </a:r>
            <a:r>
              <a:rPr lang="ru-RU" dirty="0"/>
              <a:t> на </a:t>
            </a:r>
            <a:r>
              <a:rPr lang="ru-RU" dirty="0" err="1"/>
              <a:t>акції</a:t>
            </a:r>
            <a:r>
              <a:rPr lang="ru-RU" dirty="0"/>
              <a:t> протесту в </a:t>
            </a:r>
            <a:r>
              <a:rPr lang="ru-RU" dirty="0" err="1"/>
              <a:t>Києві</a:t>
            </a:r>
            <a:r>
              <a:rPr lang="ru-RU" dirty="0"/>
              <a:t>, так </a:t>
            </a:r>
            <a:r>
              <a:rPr lang="ru-RU" dirty="0" err="1"/>
              <a:t>охарактеризував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гімн</a:t>
            </a:r>
            <a:r>
              <a:rPr lang="ru-RU" dirty="0"/>
              <a:t>:</a:t>
            </a:r>
          </a:p>
          <a:p>
            <a:r>
              <a:rPr lang="ru-RU" dirty="0"/>
              <a:t>« 	</a:t>
            </a:r>
            <a:r>
              <a:rPr lang="ru-RU" dirty="0" err="1"/>
              <a:t>Гімн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— </a:t>
            </a:r>
            <a:r>
              <a:rPr lang="ru-RU" dirty="0" err="1"/>
              <a:t>дивовижний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начебто</a:t>
            </a:r>
            <a:r>
              <a:rPr lang="ru-RU" dirty="0"/>
              <a:t> не </a:t>
            </a:r>
            <a:r>
              <a:rPr lang="ru-RU" dirty="0" err="1"/>
              <a:t>справляє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перший </a:t>
            </a:r>
            <a:r>
              <a:rPr lang="ru-RU" dirty="0" err="1"/>
              <a:t>погляд</a:t>
            </a:r>
            <a:r>
              <a:rPr lang="ru-RU" dirty="0"/>
              <a:t>.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створив Михайло </a:t>
            </a:r>
            <a:r>
              <a:rPr lang="ru-RU" dirty="0" err="1"/>
              <a:t>Вербицький</a:t>
            </a:r>
            <a:r>
              <a:rPr lang="ru-RU" dirty="0"/>
              <a:t> — </a:t>
            </a:r>
            <a:r>
              <a:rPr lang="ru-RU" dirty="0" err="1"/>
              <a:t>церковний</a:t>
            </a:r>
            <a:r>
              <a:rPr lang="ru-RU" dirty="0"/>
              <a:t> композитор </a:t>
            </a:r>
            <a:r>
              <a:rPr lang="ru-RU" dirty="0" err="1"/>
              <a:t>середини</a:t>
            </a:r>
            <a:r>
              <a:rPr lang="ru-RU" dirty="0"/>
              <a:t> ХІХ </a:t>
            </a:r>
            <a:r>
              <a:rPr lang="ru-RU" dirty="0" err="1"/>
              <a:t>стотілля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жив в </a:t>
            </a:r>
            <a:r>
              <a:rPr lang="ru-RU" dirty="0" err="1"/>
              <a:t>Австрійській</a:t>
            </a:r>
            <a:r>
              <a:rPr lang="ru-RU" dirty="0"/>
              <a:t> </a:t>
            </a:r>
            <a:r>
              <a:rPr lang="ru-RU" dirty="0" err="1"/>
              <a:t>монархії</a:t>
            </a:r>
            <a:r>
              <a:rPr lang="ru-RU" dirty="0"/>
              <a:t>,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любив Шуберта,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мелодійний</a:t>
            </a:r>
            <a:r>
              <a:rPr lang="ru-RU" dirty="0"/>
              <a:t> дар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літургій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церковним</a:t>
            </a:r>
            <a:r>
              <a:rPr lang="ru-RU" dirty="0"/>
              <a:t> композитором. І ось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патріотичну</a:t>
            </a:r>
            <a:r>
              <a:rPr lang="ru-RU" dirty="0"/>
              <a:t> </a:t>
            </a:r>
            <a:r>
              <a:rPr lang="ru-RU" dirty="0" err="1"/>
              <a:t>пісню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створив як </a:t>
            </a:r>
            <a:r>
              <a:rPr lang="ru-RU" dirty="0" err="1"/>
              <a:t>церковний</a:t>
            </a:r>
            <a:r>
              <a:rPr lang="ru-RU" dirty="0"/>
              <a:t> композитор. </a:t>
            </a:r>
            <a:r>
              <a:rPr lang="ru-RU" dirty="0" err="1"/>
              <a:t>Це</a:t>
            </a:r>
            <a:r>
              <a:rPr lang="ru-RU" dirty="0"/>
              <a:t> ж </a:t>
            </a:r>
            <a:r>
              <a:rPr lang="ru-RU" dirty="0" err="1"/>
              <a:t>алілуя</a:t>
            </a:r>
            <a:r>
              <a:rPr lang="ru-RU" dirty="0"/>
              <a:t>, </a:t>
            </a:r>
            <a:r>
              <a:rPr lang="ru-RU" dirty="0" err="1"/>
              <a:t>розспів</a:t>
            </a:r>
            <a:r>
              <a:rPr lang="ru-RU" dirty="0"/>
              <a:t> (</a:t>
            </a:r>
            <a:r>
              <a:rPr lang="ru-RU" dirty="0" err="1"/>
              <a:t>наспівує</a:t>
            </a:r>
            <a:r>
              <a:rPr lang="ru-RU" dirty="0"/>
              <a:t>). У </a:t>
            </a:r>
            <a:r>
              <a:rPr lang="ru-RU" dirty="0" err="1"/>
              <a:t>гімнах</a:t>
            </a:r>
            <a:r>
              <a:rPr lang="ru-RU" dirty="0"/>
              <a:t> </a:t>
            </a:r>
            <a:r>
              <a:rPr lang="ru-RU" dirty="0" err="1"/>
              <a:t>ніде</a:t>
            </a:r>
            <a:r>
              <a:rPr lang="ru-RU" dirty="0"/>
              <a:t> такого </a:t>
            </a:r>
            <a:r>
              <a:rPr lang="ru-RU" dirty="0" err="1"/>
              <a:t>немає</a:t>
            </a:r>
            <a:r>
              <a:rPr lang="ru-RU" dirty="0"/>
              <a:t>!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унікальний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: </a:t>
            </a:r>
            <a:r>
              <a:rPr lang="ru-RU" dirty="0" err="1"/>
              <a:t>це</a:t>
            </a:r>
            <a:r>
              <a:rPr lang="ru-RU" dirty="0"/>
              <a:t> — </a:t>
            </a:r>
            <a:r>
              <a:rPr lang="ru-RU" dirty="0" err="1"/>
              <a:t>гімн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але в </a:t>
            </a:r>
            <a:r>
              <a:rPr lang="ru-RU" dirty="0" err="1"/>
              <a:t>ньому</a:t>
            </a:r>
            <a:r>
              <a:rPr lang="ru-RU" dirty="0"/>
              <a:t> є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літургійного</a:t>
            </a:r>
            <a:r>
              <a:rPr lang="ru-RU" dirty="0"/>
              <a:t> початку.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гімні</a:t>
            </a:r>
            <a:r>
              <a:rPr lang="ru-RU" dirty="0"/>
              <a:t> затонула </a:t>
            </a:r>
            <a:r>
              <a:rPr lang="ru-RU" dirty="0" err="1"/>
              <a:t>якась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 про </a:t>
            </a:r>
            <a:r>
              <a:rPr lang="ru-RU" dirty="0" err="1"/>
              <a:t>літургію</a:t>
            </a:r>
            <a:r>
              <a:rPr lang="ru-RU" dirty="0"/>
              <a:t>, про </a:t>
            </a:r>
            <a:r>
              <a:rPr lang="ru-RU" dirty="0" err="1"/>
              <a:t>всеношну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простому </a:t>
            </a:r>
            <a:r>
              <a:rPr lang="ru-RU" dirty="0" err="1"/>
              <a:t>наспіві</a:t>
            </a:r>
            <a:r>
              <a:rPr lang="ru-RU" dirty="0"/>
              <a:t> </a:t>
            </a:r>
            <a:r>
              <a:rPr lang="ru-RU" dirty="0" err="1"/>
              <a:t>немов</a:t>
            </a:r>
            <a:r>
              <a:rPr lang="ru-RU" dirty="0"/>
              <a:t> </a:t>
            </a:r>
            <a:r>
              <a:rPr lang="ru-RU" dirty="0" err="1"/>
              <a:t>дме</a:t>
            </a:r>
            <a:r>
              <a:rPr lang="ru-RU" dirty="0"/>
              <a:t> </a:t>
            </a:r>
            <a:r>
              <a:rPr lang="ru-RU" dirty="0" err="1"/>
              <a:t>вітер</a:t>
            </a:r>
            <a:r>
              <a:rPr lang="ru-RU" dirty="0"/>
              <a:t>, </a:t>
            </a:r>
            <a:r>
              <a:rPr lang="ru-RU" dirty="0" err="1"/>
              <a:t>немов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 дерев </a:t>
            </a:r>
            <a:r>
              <a:rPr lang="ru-RU" dirty="0" err="1"/>
              <a:t>співають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6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97" y="332656"/>
            <a:ext cx="41052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2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Держа́вний Герб Украї́ни — герб держави Україна, один із чотирьох її офіційних символів поряд з прапором, гі́мном і Конституцією. 19 лютого 1992 року затверджено Малий Державний герб </a:t>
            </a:r>
            <a:r>
              <a:rPr lang="vi-VN" dirty="0" smtClean="0"/>
              <a:t>України</a:t>
            </a:r>
            <a:r>
              <a:rPr lang="uk-UA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9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b="1" dirty="0" smtClean="0"/>
              <a:t>Герб </a:t>
            </a:r>
            <a:r>
              <a:rPr lang="ru-RU" sz="3600" b="1" dirty="0" err="1" smtClean="0"/>
              <a:t>України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складається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із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жовтого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тризуба</a:t>
            </a:r>
            <a:r>
              <a:rPr lang="ru-RU" sz="3600" b="1" dirty="0" smtClean="0"/>
              <a:t> на </a:t>
            </a:r>
            <a:r>
              <a:rPr lang="ru-RU" sz="3600" b="1" dirty="0" err="1" smtClean="0"/>
              <a:t>блакитному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фоні</a:t>
            </a:r>
            <a:r>
              <a:rPr lang="ru-RU" sz="3600" b="1" dirty="0" smtClean="0"/>
              <a:t>.  </a:t>
            </a:r>
            <a:r>
              <a:rPr lang="ru-RU" sz="3600" b="1" dirty="0" err="1" smtClean="0"/>
              <a:t>Це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поєднується</a:t>
            </a:r>
            <a:r>
              <a:rPr lang="ru-RU" sz="3600" b="1" dirty="0" smtClean="0"/>
              <a:t> </a:t>
            </a:r>
            <a:r>
              <a:rPr lang="ru-RU" sz="3600" b="1" dirty="0" err="1"/>
              <a:t>стихія</a:t>
            </a:r>
            <a:r>
              <a:rPr lang="ru-RU" sz="3600" b="1" dirty="0"/>
              <a:t> </a:t>
            </a:r>
            <a:r>
              <a:rPr lang="ru-RU" sz="3600" b="1" dirty="0" err="1"/>
              <a:t>вогню</a:t>
            </a:r>
            <a:r>
              <a:rPr lang="ru-RU" sz="3600" b="1" dirty="0"/>
              <a:t> (</a:t>
            </a:r>
            <a:r>
              <a:rPr lang="ru-RU" sz="3600" b="1" dirty="0" err="1"/>
              <a:t>жовтого</a:t>
            </a:r>
            <a:r>
              <a:rPr lang="ru-RU" sz="3600" b="1" dirty="0"/>
              <a:t>) і </a:t>
            </a:r>
            <a:r>
              <a:rPr lang="ru-RU" sz="3600" b="1" dirty="0" smtClean="0"/>
              <a:t>води (голубого</a:t>
            </a:r>
            <a:r>
              <a:rPr lang="ru-RU" sz="3600" b="1" dirty="0"/>
              <a:t>) і як </a:t>
            </a:r>
            <a:r>
              <a:rPr lang="ru-RU" sz="3600" b="1" dirty="0" err="1"/>
              <a:t>поєднуються</a:t>
            </a:r>
            <a:r>
              <a:rPr lang="ru-RU" sz="3600" b="1" dirty="0"/>
              <a:t> у </a:t>
            </a:r>
            <a:r>
              <a:rPr lang="ru-RU" sz="3600" b="1" dirty="0" err="1"/>
              <a:t>природі</a:t>
            </a:r>
            <a:r>
              <a:rPr lang="ru-RU" sz="3600" b="1" dirty="0"/>
              <a:t> </a:t>
            </a:r>
            <a:r>
              <a:rPr lang="ru-RU" sz="3600" b="1" dirty="0" err="1"/>
              <a:t>голубі</a:t>
            </a:r>
            <a:r>
              <a:rPr lang="ru-RU" sz="3600" b="1" dirty="0"/>
              <a:t> </a:t>
            </a:r>
            <a:r>
              <a:rPr lang="ru-RU" sz="3600" b="1" dirty="0" err="1"/>
              <a:t>простори</a:t>
            </a:r>
            <a:r>
              <a:rPr lang="ru-RU" sz="3600" b="1" dirty="0"/>
              <a:t> чистого </a:t>
            </a:r>
            <a:r>
              <a:rPr lang="ru-RU" sz="3600" b="1" dirty="0" err="1" smtClean="0"/>
              <a:t>повітря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Батьківщини</a:t>
            </a:r>
            <a:r>
              <a:rPr lang="ru-RU" sz="3600" b="1" dirty="0" smtClean="0"/>
              <a:t> </a:t>
            </a:r>
            <a:r>
              <a:rPr lang="ru-RU" sz="3600" b="1" dirty="0" err="1"/>
              <a:t>із</a:t>
            </a:r>
            <a:r>
              <a:rPr lang="ru-RU" sz="3600" b="1" dirty="0"/>
              <a:t> </a:t>
            </a:r>
            <a:r>
              <a:rPr lang="ru-RU" sz="3600" b="1" dirty="0" err="1"/>
              <a:t>золотими</a:t>
            </a:r>
            <a:r>
              <a:rPr lang="ru-RU" sz="3600" b="1" dirty="0"/>
              <a:t> ланами </a:t>
            </a:r>
            <a:r>
              <a:rPr lang="ru-RU" sz="3600" b="1" dirty="0" err="1"/>
              <a:t>пшениці</a:t>
            </a:r>
            <a:r>
              <a:rPr lang="ru-RU" sz="3600" b="1" dirty="0"/>
              <a:t> в </a:t>
            </a:r>
            <a:r>
              <a:rPr lang="ru-RU" sz="3600" b="1" dirty="0" err="1"/>
              <a:t>Україні</a:t>
            </a:r>
            <a:r>
              <a:rPr lang="ru-RU" sz="3600" b="1" dirty="0"/>
              <a:t>. </a:t>
            </a:r>
            <a:r>
              <a:rPr lang="ru-RU" sz="3600" b="1" dirty="0" err="1"/>
              <a:t>Це</a:t>
            </a:r>
            <a:r>
              <a:rPr lang="ru-RU" sz="3600" b="1" dirty="0"/>
              <a:t> </a:t>
            </a:r>
            <a:r>
              <a:rPr lang="ru-RU" sz="3600" b="1" dirty="0" err="1"/>
              <a:t>стає</a:t>
            </a:r>
            <a:r>
              <a:rPr lang="ru-RU" sz="3600" b="1" dirty="0"/>
              <a:t> </a:t>
            </a:r>
            <a:r>
              <a:rPr lang="ru-RU" sz="3600" b="1" dirty="0" smtClean="0"/>
              <a:t>символом </a:t>
            </a:r>
            <a:r>
              <a:rPr lang="ru-RU" sz="3600" b="1" dirty="0" err="1" smtClean="0"/>
              <a:t>невмирущого</a:t>
            </a:r>
            <a:r>
              <a:rPr lang="ru-RU" sz="3600" b="1" dirty="0" smtClean="0"/>
              <a:t> </a:t>
            </a:r>
            <a:r>
              <a:rPr lang="ru-RU" sz="3600" b="1" dirty="0" err="1"/>
              <a:t>життя</a:t>
            </a:r>
            <a:r>
              <a:rPr lang="ru-RU" sz="3600" b="1" dirty="0"/>
              <a:t> - </a:t>
            </a:r>
            <a:r>
              <a:rPr lang="ru-RU" sz="3600" b="1" dirty="0" err="1"/>
              <a:t>голубий</a:t>
            </a:r>
            <a:r>
              <a:rPr lang="ru-RU" sz="3600" b="1" dirty="0"/>
              <a:t> </a:t>
            </a:r>
            <a:r>
              <a:rPr lang="ru-RU" sz="3600" b="1" dirty="0" err="1"/>
              <a:t>колір</a:t>
            </a:r>
            <a:r>
              <a:rPr lang="ru-RU" sz="3600" b="1" dirty="0"/>
              <a:t> та </a:t>
            </a:r>
            <a:r>
              <a:rPr lang="ru-RU" sz="3600" b="1" dirty="0" err="1"/>
              <a:t>багатства</a:t>
            </a:r>
            <a:r>
              <a:rPr lang="ru-RU" sz="3600" b="1" dirty="0"/>
              <a:t> </a:t>
            </a:r>
            <a:r>
              <a:rPr lang="ru-RU" sz="3600" b="1" dirty="0" err="1"/>
              <a:t>рідної</a:t>
            </a:r>
            <a:r>
              <a:rPr lang="ru-RU" sz="3600" b="1" dirty="0"/>
              <a:t> </a:t>
            </a:r>
            <a:r>
              <a:rPr lang="ru-RU" sz="3600" b="1" dirty="0" err="1"/>
              <a:t>землі</a:t>
            </a:r>
            <a:r>
              <a:rPr lang="ru-RU" sz="3600" b="1" dirty="0"/>
              <a:t> </a:t>
            </a:r>
            <a:r>
              <a:rPr lang="ru-RU" sz="3600" b="1" dirty="0" smtClean="0"/>
              <a:t>– </a:t>
            </a:r>
            <a:r>
              <a:rPr lang="ru-RU" sz="3600" b="1" dirty="0" err="1" smtClean="0"/>
              <a:t>жовтий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золотий</a:t>
            </a:r>
            <a:r>
              <a:rPr lang="ru-RU" sz="3600" b="1" dirty="0"/>
              <a:t>) </a:t>
            </a:r>
            <a:r>
              <a:rPr lang="ru-RU" sz="3600" b="1" dirty="0" err="1"/>
              <a:t>колір</a:t>
            </a:r>
            <a:r>
              <a:rPr lang="ru-RU" sz="3600" b="1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3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Є думки,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тризуб</a:t>
            </a:r>
            <a:r>
              <a:rPr lang="ru-RU" dirty="0"/>
              <a:t> </a:t>
            </a:r>
            <a:r>
              <a:rPr lang="ru-RU" dirty="0" err="1"/>
              <a:t>символізує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тривимірність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стали </a:t>
            </a:r>
            <a:r>
              <a:rPr lang="ru-RU" dirty="0" err="1"/>
              <a:t>пояснювати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smtClean="0"/>
              <a:t>Бога-</a:t>
            </a:r>
            <a:r>
              <a:rPr lang="ru-RU" dirty="0" err="1" smtClean="0"/>
              <a:t>Отця</a:t>
            </a:r>
            <a:r>
              <a:rPr lang="ru-RU" dirty="0" smtClean="0"/>
              <a:t>, Бога-Сина</a:t>
            </a:r>
            <a:r>
              <a:rPr lang="ru-RU" dirty="0"/>
              <a:t>, Бога-Духа Святого. </a:t>
            </a:r>
          </a:p>
        </p:txBody>
      </p:sp>
    </p:spTree>
    <p:extLst>
      <p:ext uri="{BB962C8B-B14F-4D97-AF65-F5344CB8AC3E}">
        <p14:creationId xmlns:p14="http://schemas.microsoft.com/office/powerpoint/2010/main" val="22768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5544616" cy="370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7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Держа́вний</a:t>
            </a:r>
            <a:r>
              <a:rPr lang="ru-RU" dirty="0"/>
              <a:t> </a:t>
            </a:r>
            <a:r>
              <a:rPr lang="ru-RU" dirty="0" err="1"/>
              <a:t>пра́пор</a:t>
            </a:r>
            <a:r>
              <a:rPr lang="ru-RU" dirty="0"/>
              <a:t> </a:t>
            </a:r>
            <a:r>
              <a:rPr lang="ru-RU" dirty="0" err="1"/>
              <a:t>Украї́ни</a:t>
            </a:r>
            <a:r>
              <a:rPr lang="ru-RU" dirty="0"/>
              <a:t> — стяг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рівновеликих</a:t>
            </a:r>
            <a:r>
              <a:rPr lang="ru-RU" dirty="0"/>
              <a:t> </a:t>
            </a:r>
            <a:r>
              <a:rPr lang="ru-RU" dirty="0" err="1"/>
              <a:t>горизонтальних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r>
              <a:rPr lang="ru-RU" dirty="0"/>
              <a:t> </a:t>
            </a:r>
            <a:r>
              <a:rPr lang="ru-RU" dirty="0" err="1"/>
              <a:t>синього</a:t>
            </a:r>
            <a:r>
              <a:rPr lang="ru-RU" dirty="0"/>
              <a:t> і </a:t>
            </a:r>
            <a:r>
              <a:rPr lang="ru-RU" dirty="0" err="1"/>
              <a:t>жовтого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.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ширини</a:t>
            </a:r>
            <a:r>
              <a:rPr lang="ru-RU" dirty="0"/>
              <a:t> прапора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smtClean="0"/>
              <a:t>2:3</a:t>
            </a:r>
            <a:r>
              <a:rPr lang="ru-RU" dirty="0"/>
              <a:t>. 23 </a:t>
            </a:r>
            <a:r>
              <a:rPr lang="ru-RU" dirty="0" err="1"/>
              <a:t>серпня</a:t>
            </a:r>
            <a:r>
              <a:rPr lang="ru-RU" dirty="0"/>
              <a:t> 2004 року Президент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Леонід</a:t>
            </a:r>
            <a:r>
              <a:rPr lang="ru-RU" dirty="0"/>
              <a:t> Кучма </a:t>
            </a:r>
            <a:r>
              <a:rPr lang="ru-RU" dirty="0" err="1"/>
              <a:t>підписав</a:t>
            </a:r>
            <a:r>
              <a:rPr lang="ru-RU" dirty="0"/>
              <a:t> Указ № 987/2004 «Про День Державного Прапора </a:t>
            </a:r>
            <a:r>
              <a:rPr lang="ru-RU" dirty="0" err="1"/>
              <a:t>України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3007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85860"/>
            <a:ext cx="8640960" cy="5383500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Кольори</a:t>
            </a:r>
            <a:r>
              <a:rPr lang="ru-RU" dirty="0"/>
              <a:t> прапору </a:t>
            </a:r>
            <a:r>
              <a:rPr lang="ru-RU" dirty="0" err="1"/>
              <a:t>походять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герба </a:t>
            </a:r>
            <a:r>
              <a:rPr lang="ru-RU" dirty="0" err="1"/>
              <a:t>Галицько-Волинської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В </a:t>
            </a:r>
            <a:r>
              <a:rPr lang="ru-RU" dirty="0" err="1"/>
              <a:t>європейській</a:t>
            </a:r>
            <a:r>
              <a:rPr lang="ru-RU" dirty="0"/>
              <a:t> </a:t>
            </a:r>
            <a:r>
              <a:rPr lang="ru-RU" dirty="0" err="1"/>
              <a:t>геральдиці</a:t>
            </a:r>
            <a:r>
              <a:rPr lang="ru-RU" dirty="0"/>
              <a:t> </a:t>
            </a:r>
            <a:r>
              <a:rPr lang="ru-RU" dirty="0" err="1"/>
              <a:t>синій</a:t>
            </a:r>
            <a:r>
              <a:rPr lang="ru-RU" dirty="0"/>
              <a:t> </a:t>
            </a:r>
            <a:r>
              <a:rPr lang="ru-RU" dirty="0" err="1"/>
              <a:t>символізує</a:t>
            </a:r>
            <a:r>
              <a:rPr lang="ru-RU" dirty="0"/>
              <a:t> </a:t>
            </a:r>
            <a:r>
              <a:rPr lang="ru-RU" dirty="0" err="1"/>
              <a:t>великодушність</a:t>
            </a:r>
            <a:r>
              <a:rPr lang="ru-RU" dirty="0"/>
              <a:t>, </a:t>
            </a:r>
            <a:r>
              <a:rPr lang="ru-RU" dirty="0" err="1"/>
              <a:t>чесність</a:t>
            </a:r>
            <a:r>
              <a:rPr lang="ru-RU" dirty="0"/>
              <a:t>, </a:t>
            </a:r>
            <a:r>
              <a:rPr lang="ru-RU" dirty="0" err="1"/>
              <a:t>вірність</a:t>
            </a:r>
            <a:r>
              <a:rPr lang="ru-RU" dirty="0"/>
              <a:t> і </a:t>
            </a:r>
            <a:r>
              <a:rPr lang="ru-RU" dirty="0" err="1"/>
              <a:t>бездоганність</a:t>
            </a:r>
            <a:r>
              <a:rPr lang="ru-RU" dirty="0"/>
              <a:t>. </a:t>
            </a:r>
            <a:r>
              <a:rPr lang="ru-RU" dirty="0" err="1"/>
              <a:t>Жовтий</a:t>
            </a:r>
            <a:r>
              <a:rPr lang="ru-RU" dirty="0"/>
              <a:t> (</a:t>
            </a:r>
            <a:r>
              <a:rPr lang="ru-RU" dirty="0" err="1"/>
              <a:t>золотий</a:t>
            </a:r>
            <a:r>
              <a:rPr lang="ru-RU" dirty="0"/>
              <a:t>) </a:t>
            </a:r>
            <a:r>
              <a:rPr lang="ru-RU" dirty="0" err="1"/>
              <a:t>символізує</a:t>
            </a:r>
            <a:r>
              <a:rPr lang="ru-RU" dirty="0"/>
              <a:t> </a:t>
            </a:r>
            <a:r>
              <a:rPr lang="ru-RU" dirty="0" err="1"/>
              <a:t>знатність</a:t>
            </a:r>
            <a:r>
              <a:rPr lang="ru-RU" dirty="0"/>
              <a:t>, </a:t>
            </a:r>
            <a:r>
              <a:rPr lang="ru-RU" dirty="0" err="1"/>
              <a:t>могутність</a:t>
            </a:r>
            <a:r>
              <a:rPr lang="ru-RU" dirty="0"/>
              <a:t> і </a:t>
            </a:r>
            <a:r>
              <a:rPr lang="ru-RU" dirty="0" err="1"/>
              <a:t>багатство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чесноти</a:t>
            </a:r>
            <a:r>
              <a:rPr lang="ru-RU" dirty="0"/>
              <a:t>: силу, </a:t>
            </a:r>
            <a:r>
              <a:rPr lang="ru-RU" dirty="0" err="1"/>
              <a:t>вірність</a:t>
            </a:r>
            <a:r>
              <a:rPr lang="ru-RU" dirty="0"/>
              <a:t>, чистоту, </a:t>
            </a:r>
            <a:r>
              <a:rPr lang="ru-RU" dirty="0" err="1"/>
              <a:t>справедливість</a:t>
            </a:r>
            <a:r>
              <a:rPr lang="ru-RU" dirty="0"/>
              <a:t>, </a:t>
            </a:r>
            <a:r>
              <a:rPr lang="ru-RU" dirty="0" err="1"/>
              <a:t>милосердя</a:t>
            </a:r>
            <a:r>
              <a:rPr lang="ru-RU" dirty="0"/>
              <a:t> і </a:t>
            </a:r>
            <a:r>
              <a:rPr lang="ru-RU" dirty="0" err="1"/>
              <a:t>упокорювання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популярне</a:t>
            </a:r>
            <a:r>
              <a:rPr lang="ru-RU" dirty="0"/>
              <a:t> </a:t>
            </a:r>
            <a:r>
              <a:rPr lang="ru-RU" dirty="0" err="1"/>
              <a:t>негеральдичне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синій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символізує</a:t>
            </a:r>
            <a:r>
              <a:rPr lang="ru-RU" dirty="0"/>
              <a:t> небо, а </a:t>
            </a:r>
            <a:r>
              <a:rPr lang="ru-RU" dirty="0" err="1"/>
              <a:t>жовтий</a:t>
            </a:r>
            <a:r>
              <a:rPr lang="ru-RU" dirty="0"/>
              <a:t> — </a:t>
            </a:r>
            <a:r>
              <a:rPr lang="ru-RU" dirty="0" err="1"/>
              <a:t>пшеничне</a:t>
            </a:r>
            <a:r>
              <a:rPr lang="ru-RU" dirty="0"/>
              <a:t> </a:t>
            </a:r>
            <a:r>
              <a:rPr lang="ru-RU" dirty="0" err="1"/>
              <a:t>колосся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1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750"/>
            <a:ext cx="4608512" cy="623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rod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ghtGree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Priroda</Template>
  <TotalTime>19</TotalTime>
  <Words>342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Priroda</vt:lpstr>
      <vt:lpstr>LightGreen</vt:lpstr>
      <vt:lpstr>Українські національні символи</vt:lpstr>
      <vt:lpstr>Презентация PowerPoint</vt:lpstr>
      <vt:lpstr>Презентация PowerPoint</vt:lpstr>
      <vt:lpstr>Герб України  складається із жовтого тризуба на блакитному фоні.  Це поєднується стихія вогню (жовтого) і води (голубого) і як поєднуються у природі голубі простори чистого повітря Батьківщини із золотими ланами пшениці в Україні. Це стає символом невмирущого життя - голубий колір та багатства рідної землі – жовтий (золотий) колір.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Українські національні символи</dc:title>
  <dc:creator>Валентина Іванівна</dc:creator>
  <cp:lastModifiedBy>Валентина Іванівна</cp:lastModifiedBy>
  <cp:revision>2</cp:revision>
  <dcterms:created xsi:type="dcterms:W3CDTF">2014-11-10T19:26:25Z</dcterms:created>
  <dcterms:modified xsi:type="dcterms:W3CDTF">2014-11-10T19:46:13Z</dcterms:modified>
</cp:coreProperties>
</file>