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5247707-DCEA-4D6B-92A7-74C926181F51}" type="datetimeFigureOut">
              <a:rPr lang="ru-RU" smtClean="0"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DBFBAA-F66D-442E-83AD-134455242CB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sz="6600" dirty="0" smtClean="0"/>
              <a:t>Присвячено Анні Ахматовій</a:t>
            </a:r>
            <a:endParaRPr lang="ru-RU" sz="6600" dirty="0"/>
          </a:p>
        </p:txBody>
      </p:sp>
      <p:pic>
        <p:nvPicPr>
          <p:cNvPr id="6146" name="Picture 2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2295525" cy="333375"/>
          </a:xfrm>
          <a:prstGeom prst="rect">
            <a:avLst/>
          </a:prstGeom>
          <a:noFill/>
        </p:spPr>
      </p:pic>
      <p:pic>
        <p:nvPicPr>
          <p:cNvPr id="6147" name="Picture 3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000240"/>
            <a:ext cx="2295525" cy="333375"/>
          </a:xfrm>
          <a:prstGeom prst="rect">
            <a:avLst/>
          </a:prstGeom>
          <a:noFill/>
        </p:spPr>
      </p:pic>
      <p:pic>
        <p:nvPicPr>
          <p:cNvPr id="6148" name="Picture 4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6215082"/>
            <a:ext cx="2295525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3"/>
            <a:ext cx="8680730" cy="307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072074"/>
            <a:ext cx="7572396" cy="1099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857892"/>
            <a:ext cx="4214842" cy="642942"/>
          </a:xfrm>
        </p:spPr>
        <p:txBody>
          <a:bodyPr/>
          <a:lstStyle/>
          <a:p>
            <a:r>
              <a:rPr lang="uk-UA" sz="3200" dirty="0" err="1" smtClean="0"/>
              <a:t>Николай</a:t>
            </a:r>
            <a:r>
              <a:rPr lang="uk-UA" sz="3200" dirty="0" smtClean="0"/>
              <a:t> </a:t>
            </a:r>
            <a:r>
              <a:rPr lang="uk-UA" sz="3200" dirty="0" err="1" smtClean="0"/>
              <a:t>Гумилев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3571900" cy="525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302359"/>
            <a:ext cx="4572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Из логова </a:t>
            </a:r>
            <a:r>
              <a:rPr lang="ru-RU" sz="1400" b="1" dirty="0" err="1" smtClean="0"/>
              <a:t>змиева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Из логова </a:t>
            </a:r>
            <a:r>
              <a:rPr lang="ru-RU" sz="1400" dirty="0" err="1" smtClean="0"/>
              <a:t>змиева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Из города Киева,</a:t>
            </a:r>
            <a:br>
              <a:rPr lang="ru-RU" sz="1400" dirty="0" smtClean="0"/>
            </a:br>
            <a:r>
              <a:rPr lang="ru-RU" sz="1400" dirty="0" smtClean="0"/>
              <a:t>Я взял не жену, а колдунью.</a:t>
            </a:r>
            <a:br>
              <a:rPr lang="ru-RU" sz="1400" dirty="0" smtClean="0"/>
            </a:br>
            <a:r>
              <a:rPr lang="ru-RU" sz="1400" dirty="0" smtClean="0"/>
              <a:t>А думал - забавницу,</a:t>
            </a:r>
            <a:br>
              <a:rPr lang="ru-RU" sz="1400" dirty="0" smtClean="0"/>
            </a:br>
            <a:r>
              <a:rPr lang="ru-RU" sz="1400" dirty="0" smtClean="0"/>
              <a:t>Гадал - </a:t>
            </a:r>
            <a:r>
              <a:rPr lang="ru-RU" sz="1400" dirty="0" err="1" smtClean="0"/>
              <a:t>своенравницу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Веселую птицу-певунью.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Покликаешь</a:t>
            </a:r>
            <a:r>
              <a:rPr lang="ru-RU" sz="1400" dirty="0" smtClean="0"/>
              <a:t> - морщится,</a:t>
            </a:r>
            <a:br>
              <a:rPr lang="ru-RU" sz="1400" dirty="0" smtClean="0"/>
            </a:br>
            <a:r>
              <a:rPr lang="ru-RU" sz="1400" dirty="0" smtClean="0"/>
              <a:t>Обнимешь - топорщится,</a:t>
            </a:r>
            <a:br>
              <a:rPr lang="ru-RU" sz="1400" dirty="0" smtClean="0"/>
            </a:br>
            <a:r>
              <a:rPr lang="ru-RU" sz="1400" dirty="0" smtClean="0"/>
              <a:t>А выйдет луна - затомится,</a:t>
            </a:r>
            <a:br>
              <a:rPr lang="ru-RU" sz="1400" dirty="0" smtClean="0"/>
            </a:br>
            <a:r>
              <a:rPr lang="ru-RU" sz="1400" dirty="0" smtClean="0"/>
              <a:t>И смотрит, и стонет,</a:t>
            </a:r>
            <a:br>
              <a:rPr lang="ru-RU" sz="1400" dirty="0" smtClean="0"/>
            </a:br>
            <a:r>
              <a:rPr lang="ru-RU" sz="1400" dirty="0" smtClean="0"/>
              <a:t>Как будто хоронит</a:t>
            </a:r>
            <a:br>
              <a:rPr lang="ru-RU" sz="1400" dirty="0" smtClean="0"/>
            </a:br>
            <a:r>
              <a:rPr lang="ru-RU" sz="1400" dirty="0" smtClean="0"/>
              <a:t>Кого-то, - и хочет топиться.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Твержу ей: «Крещеному,</a:t>
            </a:r>
            <a:br>
              <a:rPr lang="ru-RU" sz="1400" dirty="0" smtClean="0"/>
            </a:br>
            <a:r>
              <a:rPr lang="ru-RU" sz="1400" dirty="0" smtClean="0"/>
              <a:t>С тобой по-мудреному</a:t>
            </a:r>
            <a:br>
              <a:rPr lang="ru-RU" sz="1400" dirty="0" smtClean="0"/>
            </a:br>
            <a:r>
              <a:rPr lang="ru-RU" sz="1400" dirty="0" smtClean="0"/>
              <a:t>Возиться теперь мне не в пору.</a:t>
            </a:r>
            <a:br>
              <a:rPr lang="ru-RU" sz="1400" dirty="0" smtClean="0"/>
            </a:br>
            <a:r>
              <a:rPr lang="ru-RU" sz="1400" dirty="0" smtClean="0"/>
              <a:t>Снеси-ка истому ты</a:t>
            </a:r>
            <a:br>
              <a:rPr lang="ru-RU" sz="1400" dirty="0" smtClean="0"/>
            </a:br>
            <a:r>
              <a:rPr lang="ru-RU" sz="1400" dirty="0" smtClean="0"/>
              <a:t>В днепровские омуты,</a:t>
            </a:r>
            <a:br>
              <a:rPr lang="ru-RU" sz="1400" dirty="0" smtClean="0"/>
            </a:br>
            <a:r>
              <a:rPr lang="ru-RU" sz="1400" dirty="0" smtClean="0"/>
              <a:t>На грешную лысую гору».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Молчит - только ежится,</a:t>
            </a:r>
            <a:br>
              <a:rPr lang="ru-RU" sz="1400" dirty="0" smtClean="0"/>
            </a:br>
            <a:r>
              <a:rPr lang="ru-RU" sz="1400" dirty="0" smtClean="0"/>
              <a:t>И все ей неможется,</a:t>
            </a:r>
            <a:br>
              <a:rPr lang="ru-RU" sz="1400" dirty="0" smtClean="0"/>
            </a:br>
            <a:r>
              <a:rPr lang="ru-RU" sz="1400" dirty="0" smtClean="0"/>
              <a:t>Мне жалко ее, виноватую,</a:t>
            </a:r>
            <a:br>
              <a:rPr lang="ru-RU" sz="1400" dirty="0" smtClean="0"/>
            </a:br>
            <a:r>
              <a:rPr lang="ru-RU" sz="1400" dirty="0" smtClean="0"/>
              <a:t>Как птицу подбитую,</a:t>
            </a:r>
            <a:br>
              <a:rPr lang="ru-RU" sz="1400" dirty="0" smtClean="0"/>
            </a:br>
            <a:r>
              <a:rPr lang="ru-RU" sz="1400" dirty="0" smtClean="0"/>
              <a:t>Березу подрытую</a:t>
            </a:r>
            <a:br>
              <a:rPr lang="ru-RU" sz="1400" dirty="0" smtClean="0"/>
            </a:br>
            <a:r>
              <a:rPr lang="ru-RU" sz="1400" dirty="0" smtClean="0"/>
              <a:t>Над </a:t>
            </a:r>
            <a:r>
              <a:rPr lang="ru-RU" sz="1400" dirty="0" err="1" smtClean="0"/>
              <a:t>очастью</a:t>
            </a:r>
            <a:r>
              <a:rPr lang="ru-RU" sz="1400" dirty="0" smtClean="0"/>
              <a:t>, Богом заклятою. </a:t>
            </a:r>
            <a:endParaRPr lang="ru-RU" sz="1400" dirty="0"/>
          </a:p>
        </p:txBody>
      </p:sp>
      <p:pic>
        <p:nvPicPr>
          <p:cNvPr id="2051" name="Picture 3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14290"/>
            <a:ext cx="2295525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43604"/>
            <a:ext cx="4214809" cy="714396"/>
          </a:xfrm>
        </p:spPr>
        <p:txBody>
          <a:bodyPr/>
          <a:lstStyle/>
          <a:p>
            <a:pPr algn="l"/>
            <a:r>
              <a:rPr lang="en-US" sz="3200" dirty="0" smtClean="0"/>
              <a:t>O. </a:t>
            </a:r>
            <a:r>
              <a:rPr lang="ru-RU" sz="3200" dirty="0" smtClean="0"/>
              <a:t>Мандельштам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361919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357686" y="357166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Твое чудесное произношенье -</a:t>
            </a:r>
            <a:br>
              <a:rPr lang="ru-RU" dirty="0" smtClean="0"/>
            </a:br>
            <a:r>
              <a:rPr lang="ru-RU" dirty="0" smtClean="0"/>
              <a:t>Горячий посвист хищных птиц.</a:t>
            </a:r>
            <a:br>
              <a:rPr lang="ru-RU" dirty="0" smtClean="0"/>
            </a:br>
            <a:r>
              <a:rPr lang="ru-RU" dirty="0" smtClean="0"/>
              <a:t>Скажу ль: живое впечатленье</a:t>
            </a:r>
            <a:br>
              <a:rPr lang="ru-RU" dirty="0" smtClean="0"/>
            </a:br>
            <a:r>
              <a:rPr lang="ru-RU" dirty="0" smtClean="0"/>
              <a:t>Каких-то шелковых зарниц.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«Что» - голова отяжелела.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Цо</a:t>
            </a:r>
            <a:r>
              <a:rPr lang="ru-RU" dirty="0" smtClean="0"/>
              <a:t>» - это я тебя зову!</a:t>
            </a:r>
            <a:br>
              <a:rPr lang="ru-RU" dirty="0" smtClean="0"/>
            </a:br>
            <a:r>
              <a:rPr lang="ru-RU" dirty="0" smtClean="0"/>
              <a:t>И далеко прошелестело:</a:t>
            </a:r>
            <a:br>
              <a:rPr lang="ru-RU" dirty="0" smtClean="0"/>
            </a:br>
            <a:r>
              <a:rPr lang="ru-RU" dirty="0" smtClean="0"/>
              <a:t>Я тоже на земле живу.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Пусть говорят: любовь крылата, -</a:t>
            </a:r>
            <a:br>
              <a:rPr lang="ru-RU" dirty="0" smtClean="0"/>
            </a:br>
            <a:r>
              <a:rPr lang="ru-RU" dirty="0" smtClean="0"/>
              <a:t>Смерть </a:t>
            </a:r>
            <a:r>
              <a:rPr lang="ru-RU" dirty="0" err="1" smtClean="0"/>
              <a:t>окрыленнее</a:t>
            </a:r>
            <a:r>
              <a:rPr lang="ru-RU" dirty="0" smtClean="0"/>
              <a:t> стократ.</a:t>
            </a:r>
            <a:br>
              <a:rPr lang="ru-RU" dirty="0" smtClean="0"/>
            </a:br>
            <a:r>
              <a:rPr lang="ru-RU" dirty="0" smtClean="0"/>
              <a:t>Еще душа борьбой объята,</a:t>
            </a:r>
            <a:br>
              <a:rPr lang="ru-RU" dirty="0" smtClean="0"/>
            </a:br>
            <a:r>
              <a:rPr lang="ru-RU" dirty="0" smtClean="0"/>
              <a:t>А наши губы к ней летят.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столько воздуха и шелка</a:t>
            </a:r>
            <a:br>
              <a:rPr lang="ru-RU" dirty="0" smtClean="0"/>
            </a:br>
            <a:r>
              <a:rPr lang="ru-RU" dirty="0" smtClean="0"/>
              <a:t>И ветра в шепоте твоем,</a:t>
            </a:r>
            <a:br>
              <a:rPr lang="ru-RU" dirty="0" smtClean="0"/>
            </a:br>
            <a:r>
              <a:rPr lang="ru-RU" dirty="0" smtClean="0"/>
              <a:t>И, как слепые, ночью долгой</a:t>
            </a:r>
            <a:br>
              <a:rPr lang="ru-RU" dirty="0" smtClean="0"/>
            </a:br>
            <a:r>
              <a:rPr lang="ru-RU" dirty="0" smtClean="0"/>
              <a:t>Мы смесь бессолнечную пьем.</a:t>
            </a:r>
            <a:endParaRPr lang="ru-RU" dirty="0"/>
          </a:p>
        </p:txBody>
      </p:sp>
      <p:pic>
        <p:nvPicPr>
          <p:cNvPr id="3075" name="Picture 3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14290"/>
            <a:ext cx="2295525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000768"/>
            <a:ext cx="3778843" cy="485592"/>
          </a:xfrm>
        </p:spPr>
        <p:txBody>
          <a:bodyPr/>
          <a:lstStyle/>
          <a:p>
            <a:r>
              <a:rPr lang="uk-UA" sz="3200" dirty="0" err="1" smtClean="0"/>
              <a:t>Александр</a:t>
            </a:r>
            <a:r>
              <a:rPr lang="uk-UA" sz="3200" dirty="0" smtClean="0"/>
              <a:t> Блок</a:t>
            </a:r>
            <a:endParaRPr lang="ru-RU" sz="32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3357586" cy="5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00496" y="500042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Анне Ахматовой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«Красота страшна» - Вам скажут, -</a:t>
            </a:r>
            <a:br>
              <a:rPr lang="ru-RU" dirty="0" smtClean="0"/>
            </a:br>
            <a:r>
              <a:rPr lang="ru-RU" dirty="0" smtClean="0"/>
              <a:t>Вы накинете лениво</a:t>
            </a:r>
            <a:br>
              <a:rPr lang="ru-RU" dirty="0" smtClean="0"/>
            </a:br>
            <a:r>
              <a:rPr lang="ru-RU" dirty="0" smtClean="0"/>
              <a:t>Шаль испанскую на плечи,</a:t>
            </a:r>
            <a:br>
              <a:rPr lang="ru-RU" dirty="0" smtClean="0"/>
            </a:br>
            <a:r>
              <a:rPr lang="ru-RU" dirty="0" smtClean="0"/>
              <a:t>Красный розан - в волосах.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«Красота проста» - Вам скажут, -</a:t>
            </a:r>
            <a:br>
              <a:rPr lang="ru-RU" dirty="0" smtClean="0"/>
            </a:br>
            <a:r>
              <a:rPr lang="ru-RU" dirty="0" smtClean="0"/>
              <a:t>Пестрой шалью неумело</a:t>
            </a:r>
            <a:br>
              <a:rPr lang="ru-RU" dirty="0" smtClean="0"/>
            </a:br>
            <a:r>
              <a:rPr lang="ru-RU" dirty="0" smtClean="0"/>
              <a:t>Вы укроете ребенка,</a:t>
            </a:r>
            <a:br>
              <a:rPr lang="ru-RU" dirty="0" smtClean="0"/>
            </a:br>
            <a:r>
              <a:rPr lang="ru-RU" dirty="0" smtClean="0"/>
              <a:t>Красный розан - на полу.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Но, рассеянно внимая</a:t>
            </a:r>
            <a:br>
              <a:rPr lang="ru-RU" dirty="0" smtClean="0"/>
            </a:br>
            <a:r>
              <a:rPr lang="ru-RU" dirty="0" smtClean="0"/>
              <a:t>Всем словам, кругом звучащим,</a:t>
            </a:r>
            <a:br>
              <a:rPr lang="ru-RU" dirty="0" smtClean="0"/>
            </a:br>
            <a:r>
              <a:rPr lang="ru-RU" dirty="0" smtClean="0"/>
              <a:t>Вы задумаетесь грустно</a:t>
            </a:r>
            <a:br>
              <a:rPr lang="ru-RU" dirty="0" smtClean="0"/>
            </a:br>
            <a:r>
              <a:rPr lang="ru-RU" dirty="0" smtClean="0"/>
              <a:t>И твердите про себя: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«Не страшна и не проста я;</a:t>
            </a:r>
            <a:br>
              <a:rPr lang="ru-RU" dirty="0" smtClean="0"/>
            </a:br>
            <a:r>
              <a:rPr lang="ru-RU" dirty="0" smtClean="0"/>
              <a:t>Я не так страшна, чтоб просто</a:t>
            </a:r>
            <a:br>
              <a:rPr lang="ru-RU" dirty="0" smtClean="0"/>
            </a:br>
            <a:r>
              <a:rPr lang="ru-RU" dirty="0" smtClean="0"/>
              <a:t>Убивать; не так проста я,</a:t>
            </a:r>
            <a:br>
              <a:rPr lang="ru-RU" dirty="0" smtClean="0"/>
            </a:br>
            <a:r>
              <a:rPr lang="ru-RU" dirty="0" smtClean="0"/>
              <a:t>Чтоб не знать, как жизнь страшна».</a:t>
            </a:r>
            <a:endParaRPr lang="ru-RU" dirty="0"/>
          </a:p>
        </p:txBody>
      </p:sp>
      <p:pic>
        <p:nvPicPr>
          <p:cNvPr id="4099" name="Picture 3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14290"/>
            <a:ext cx="2295525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000768"/>
            <a:ext cx="3019420" cy="628468"/>
          </a:xfrm>
        </p:spPr>
        <p:txBody>
          <a:bodyPr/>
          <a:lstStyle/>
          <a:p>
            <a:r>
              <a:rPr lang="ru-RU" sz="3200" dirty="0" smtClean="0"/>
              <a:t>М. Цветаева</a:t>
            </a:r>
            <a:endParaRPr lang="ru-RU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368837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363915"/>
            <a:ext cx="4572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/>
              <a:t>Анне Ахматовой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Узкий, нерусский стан -</a:t>
            </a:r>
            <a:br>
              <a:rPr lang="ru-RU" sz="1600" dirty="0" smtClean="0"/>
            </a:br>
            <a:r>
              <a:rPr lang="ru-RU" sz="1600" dirty="0" smtClean="0"/>
              <a:t>Над фолиантами.</a:t>
            </a:r>
            <a:br>
              <a:rPr lang="ru-RU" sz="1600" dirty="0" smtClean="0"/>
            </a:br>
            <a:r>
              <a:rPr lang="ru-RU" sz="1600" dirty="0" smtClean="0"/>
              <a:t>Шаль из турецких стран</a:t>
            </a:r>
            <a:br>
              <a:rPr lang="ru-RU" sz="1600" dirty="0" smtClean="0"/>
            </a:br>
            <a:r>
              <a:rPr lang="ru-RU" sz="1600" dirty="0" smtClean="0"/>
              <a:t>Пала, как мантия.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Вас передашь одной</a:t>
            </a:r>
            <a:br>
              <a:rPr lang="ru-RU" sz="1600" dirty="0" smtClean="0"/>
            </a:br>
            <a:r>
              <a:rPr lang="ru-RU" sz="1600" dirty="0" smtClean="0"/>
              <a:t>Ломаной черной линией.</a:t>
            </a:r>
            <a:br>
              <a:rPr lang="ru-RU" sz="1600" dirty="0" smtClean="0"/>
            </a:br>
            <a:r>
              <a:rPr lang="ru-RU" sz="1600" dirty="0" smtClean="0"/>
              <a:t>Холод - в веселье, зной -</a:t>
            </a:r>
            <a:br>
              <a:rPr lang="ru-RU" sz="1600" dirty="0" smtClean="0"/>
            </a:br>
            <a:r>
              <a:rPr lang="ru-RU" sz="1600" dirty="0" smtClean="0"/>
              <a:t>В Вашем унынии.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Вся Ваша жизнь - озноб,</a:t>
            </a:r>
            <a:br>
              <a:rPr lang="ru-RU" sz="1600" dirty="0" smtClean="0"/>
            </a:br>
            <a:r>
              <a:rPr lang="ru-RU" sz="1600" dirty="0" smtClean="0"/>
              <a:t>И завершится - чем она?</a:t>
            </a:r>
            <a:br>
              <a:rPr lang="ru-RU" sz="1600" dirty="0" smtClean="0"/>
            </a:br>
            <a:r>
              <a:rPr lang="ru-RU" sz="1600" dirty="0" smtClean="0"/>
              <a:t>Облачный - темен - лоб</a:t>
            </a:r>
            <a:br>
              <a:rPr lang="ru-RU" sz="1600" dirty="0" smtClean="0"/>
            </a:br>
            <a:r>
              <a:rPr lang="ru-RU" sz="1600" dirty="0" smtClean="0"/>
              <a:t>Юного демона.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Каждого из земных</a:t>
            </a:r>
            <a:br>
              <a:rPr lang="ru-RU" sz="1600" dirty="0" smtClean="0"/>
            </a:br>
            <a:r>
              <a:rPr lang="ru-RU" sz="1600" dirty="0" smtClean="0"/>
              <a:t>Вам заиграть - безделица!</a:t>
            </a:r>
            <a:br>
              <a:rPr lang="ru-RU" sz="1600" dirty="0" smtClean="0"/>
            </a:br>
            <a:r>
              <a:rPr lang="ru-RU" sz="1600" dirty="0" smtClean="0"/>
              <a:t>И безоружный стих</a:t>
            </a:r>
            <a:br>
              <a:rPr lang="ru-RU" sz="1600" dirty="0" smtClean="0"/>
            </a:br>
            <a:r>
              <a:rPr lang="ru-RU" sz="1600" dirty="0" smtClean="0"/>
              <a:t>В сердце нам целится.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 утренний сонный час, -</a:t>
            </a:r>
            <a:br>
              <a:rPr lang="ru-RU" sz="1600" dirty="0" smtClean="0"/>
            </a:br>
            <a:r>
              <a:rPr lang="ru-RU" sz="1600" dirty="0" smtClean="0"/>
              <a:t>Кажется, четверть пятого,-</a:t>
            </a:r>
            <a:br>
              <a:rPr lang="ru-RU" sz="1600" dirty="0" smtClean="0"/>
            </a:br>
            <a:r>
              <a:rPr lang="ru-RU" sz="1600" dirty="0" smtClean="0"/>
              <a:t>Я полюбила Вас,</a:t>
            </a:r>
            <a:br>
              <a:rPr lang="ru-RU" sz="1600" dirty="0" smtClean="0"/>
            </a:br>
            <a:r>
              <a:rPr lang="ru-RU" sz="1600" dirty="0" smtClean="0"/>
              <a:t>Анна Ахматова.</a:t>
            </a:r>
            <a:endParaRPr lang="ru-RU" sz="1600" dirty="0"/>
          </a:p>
        </p:txBody>
      </p:sp>
      <p:pic>
        <p:nvPicPr>
          <p:cNvPr id="5123" name="Picture 3" descr="D:\Arxiv\Зображення\Книги\75512751_17904152_3c99dfc0ed0c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0"/>
            <a:ext cx="2295525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</TotalTime>
  <Words>21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Slipstream</vt:lpstr>
      <vt:lpstr>Присвячено Анні Ахматовій</vt:lpstr>
      <vt:lpstr>Слайд 2</vt:lpstr>
      <vt:lpstr>Николай Гумилев</vt:lpstr>
      <vt:lpstr>O. Мандельштам</vt:lpstr>
      <vt:lpstr>Александр Блок</vt:lpstr>
      <vt:lpstr>М. Цветаева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Присвячено Анні Ахматовій</dc:title>
  <dc:creator>User</dc:creator>
  <cp:lastModifiedBy>User</cp:lastModifiedBy>
  <cp:revision>3</cp:revision>
  <dcterms:created xsi:type="dcterms:W3CDTF">2011-06-25T14:39:02Z</dcterms:created>
  <dcterms:modified xsi:type="dcterms:W3CDTF">2011-06-25T15:06:24Z</dcterms:modified>
</cp:coreProperties>
</file>