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0" r:id="rId5"/>
    <p:sldId id="265" r:id="rId6"/>
    <p:sldId id="266" r:id="rId7"/>
    <p:sldId id="267" r:id="rId8"/>
    <p:sldId id="268" r:id="rId9"/>
    <p:sldId id="269" r:id="rId10"/>
    <p:sldId id="259" r:id="rId11"/>
    <p:sldId id="270" r:id="rId12"/>
    <p:sldId id="271" r:id="rId13"/>
    <p:sldId id="272" r:id="rId14"/>
    <p:sldId id="273" r:id="rId15"/>
    <p:sldId id="274" r:id="rId16"/>
    <p:sldId id="275" r:id="rId17"/>
    <p:sldId id="258" r:id="rId18"/>
    <p:sldId id="276" r:id="rId19"/>
    <p:sldId id="277" r:id="rId20"/>
    <p:sldId id="261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F882-EFCE-4041-9042-CC3E54AB9459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5E5F-3E1E-4240-9CEB-74FD4F926D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F882-EFCE-4041-9042-CC3E54AB9459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5E5F-3E1E-4240-9CEB-74FD4F926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F882-EFCE-4041-9042-CC3E54AB9459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5E5F-3E1E-4240-9CEB-74FD4F926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F882-EFCE-4041-9042-CC3E54AB9459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5E5F-3E1E-4240-9CEB-74FD4F926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F882-EFCE-4041-9042-CC3E54AB9459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E65E5F-3E1E-4240-9CEB-74FD4F926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F882-EFCE-4041-9042-CC3E54AB9459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5E5F-3E1E-4240-9CEB-74FD4F926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F882-EFCE-4041-9042-CC3E54AB9459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5E5F-3E1E-4240-9CEB-74FD4F926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F882-EFCE-4041-9042-CC3E54AB9459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5E5F-3E1E-4240-9CEB-74FD4F926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F882-EFCE-4041-9042-CC3E54AB9459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5E5F-3E1E-4240-9CEB-74FD4F926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F882-EFCE-4041-9042-CC3E54AB9459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5E5F-3E1E-4240-9CEB-74FD4F926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F882-EFCE-4041-9042-CC3E54AB9459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5E5F-3E1E-4240-9CEB-74FD4F926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50F882-EFCE-4041-9042-CC3E54AB9459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E65E5F-3E1E-4240-9CEB-74FD4F926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8229600" cy="40719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Ілюстрації до повісті-казки </a:t>
            </a:r>
            <a:r>
              <a:rPr lang="uk-UA" sz="6000" dirty="0" err="1" smtClean="0">
                <a:solidFill>
                  <a:schemeClr val="accent1">
                    <a:lumMod val="75000"/>
                  </a:schemeClr>
                </a:solidFill>
              </a:rPr>
              <a:t>“Маленький</a:t>
            </a:r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6000" dirty="0" err="1" smtClean="0">
                <a:solidFill>
                  <a:schemeClr val="accent1">
                    <a:lumMod val="75000"/>
                  </a:schemeClr>
                </a:solidFill>
              </a:rPr>
              <a:t>принц”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91443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первом астероиде жил король. Облаченный в пурпур и горностай, он восседал на троне, очень простом и все же величественном.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86280" cy="664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6692" y="6215082"/>
            <a:ext cx="374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 второй планете жил честолюбец.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286412" cy="660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72198" y="5429264"/>
            <a:ext cx="3071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На следующей планете жил пьяница.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690404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6286520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Четвертая планета принадлежала деловому человеку.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11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29322" y="4929198"/>
            <a:ext cx="2786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Пятая планета была очень занятная. Она оказалась меньше всех. На ней только и помещалось что фонарь да фонарщик.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99553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388" y="5214950"/>
            <a:ext cx="2714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 тут в песке шевельнулось колечко цвета лунного луча.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572560" cy="464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43240" y="5857892"/>
            <a:ext cx="33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Перед ним был сад, полный роз.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286512" cy="62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856001" y="6215082"/>
            <a:ext cx="228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Я Лис, - сказал Лис.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31409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68" y="2643182"/>
            <a:ext cx="4572032" cy="39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63619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5934670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Точно желтая молния мелькнула у его ног. Мгновенье он оставался недвижим. Не вскрикнул. Потом упал - медленно, как падает дерево. Медленно и неслышно, ведь песок приглушает все звуки.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838205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211669"/>
            <a:ext cx="57864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Антуан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де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Сент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Экзюпери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Маленький принц и его роза.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618793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572008"/>
            <a:ext cx="6274629" cy="177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143668" cy="644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803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428868"/>
            <a:ext cx="309718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857628"/>
            <a:ext cx="30668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8673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643470" cy="65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60726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571744"/>
            <a:ext cx="5500694" cy="433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497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2345" y="2071678"/>
            <a:ext cx="4901655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464</TotalTime>
  <Words>141</Words>
  <Application>Microsoft Office PowerPoint</Application>
  <PresentationFormat>Экран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Ілюстрації до повісті-казки “Маленький принц”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2011-04-07T19:14:32Z</dcterms:created>
  <dcterms:modified xsi:type="dcterms:W3CDTF">2011-04-23T14:47:29Z</dcterms:modified>
</cp:coreProperties>
</file>