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A0CF1E2B-AA97-417C-8050-16CE27D0ED71}" type="datetimeFigureOut">
              <a:rPr lang="ru-RU" smtClean="0"/>
              <a:pPr/>
              <a:t>19.09.2017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C00F7247-8D5D-4317-BAB2-2F1234FB94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F1E2B-AA97-417C-8050-16CE27D0ED71}" type="datetimeFigureOut">
              <a:rPr lang="ru-RU" smtClean="0"/>
              <a:pPr/>
              <a:t>19.09.2017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7247-8D5D-4317-BAB2-2F1234FB94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F1E2B-AA97-417C-8050-16CE27D0ED71}" type="datetimeFigureOut">
              <a:rPr lang="ru-RU" smtClean="0"/>
              <a:pPr/>
              <a:t>19.09.2017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7247-8D5D-4317-BAB2-2F1234FB94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F1E2B-AA97-417C-8050-16CE27D0ED71}" type="datetimeFigureOut">
              <a:rPr lang="ru-RU" smtClean="0"/>
              <a:pPr/>
              <a:t>19.09.2017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7247-8D5D-4317-BAB2-2F1234FB94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F1E2B-AA97-417C-8050-16CE27D0ED71}" type="datetimeFigureOut">
              <a:rPr lang="ru-RU" smtClean="0"/>
              <a:pPr/>
              <a:t>19.09.2017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7247-8D5D-4317-BAB2-2F1234FB94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F1E2B-AA97-417C-8050-16CE27D0ED71}" type="datetimeFigureOut">
              <a:rPr lang="ru-RU" smtClean="0"/>
              <a:pPr/>
              <a:t>19.09.2017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7247-8D5D-4317-BAB2-2F1234FB94B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F1E2B-AA97-417C-8050-16CE27D0ED71}" type="datetimeFigureOut">
              <a:rPr lang="ru-RU" smtClean="0"/>
              <a:pPr/>
              <a:t>19.09.2017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7247-8D5D-4317-BAB2-2F1234FB94B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F1E2B-AA97-417C-8050-16CE27D0ED71}" type="datetimeFigureOut">
              <a:rPr lang="ru-RU" smtClean="0"/>
              <a:pPr/>
              <a:t>19.09.2017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7247-8D5D-4317-BAB2-2F1234FB94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F1E2B-AA97-417C-8050-16CE27D0ED71}" type="datetimeFigureOut">
              <a:rPr lang="ru-RU" smtClean="0"/>
              <a:pPr/>
              <a:t>19.09.2017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7247-8D5D-4317-BAB2-2F1234FB94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A0CF1E2B-AA97-417C-8050-16CE27D0ED71}" type="datetimeFigureOut">
              <a:rPr lang="ru-RU" smtClean="0"/>
              <a:pPr/>
              <a:t>19.09.2017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C00F7247-8D5D-4317-BAB2-2F1234FB94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A0CF1E2B-AA97-417C-8050-16CE27D0ED71}" type="datetimeFigureOut">
              <a:rPr lang="ru-RU" smtClean="0"/>
              <a:pPr/>
              <a:t>19.09.2017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C00F7247-8D5D-4317-BAB2-2F1234FB94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0CF1E2B-AA97-417C-8050-16CE27D0ED71}" type="datetimeFigureOut">
              <a:rPr lang="ru-RU" smtClean="0"/>
              <a:pPr/>
              <a:t>19.09.2017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C00F7247-8D5D-4317-BAB2-2F1234FB94B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newsfla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endParaRPr lang="ru-RU" sz="8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090936" y="1428736"/>
            <a:ext cx="4962128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9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Права дитини</a:t>
            </a:r>
            <a:endParaRPr lang="ru-RU" sz="9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214546" y="285728"/>
            <a:ext cx="4512167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285984" y="357166"/>
            <a:ext cx="4572032" cy="6297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28596" y="1000108"/>
            <a:ext cx="7715304" cy="5601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28596" y="1071546"/>
            <a:ext cx="7715304" cy="5601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928670"/>
            <a:ext cx="7694050" cy="5534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00108"/>
            <a:ext cx="7649573" cy="5553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85720" y="928670"/>
            <a:ext cx="7572428" cy="5497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57158" y="1000108"/>
            <a:ext cx="7715304" cy="5601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285984" y="285728"/>
            <a:ext cx="4771470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28596" y="1071546"/>
            <a:ext cx="7675157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85720" y="1000108"/>
            <a:ext cx="7643866" cy="5549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85720" y="928670"/>
            <a:ext cx="7786742" cy="565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46</TotalTime>
  <Words>2</Words>
  <Application>Microsoft Office PowerPoint</Application>
  <PresentationFormat>Экран (4:3)</PresentationFormat>
  <Paragraphs>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Pushpin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7</cp:revision>
  <dcterms:created xsi:type="dcterms:W3CDTF">2011-09-27T09:39:25Z</dcterms:created>
  <dcterms:modified xsi:type="dcterms:W3CDTF">2017-09-18T22:52:06Z</dcterms:modified>
</cp:coreProperties>
</file>