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rgbClr val="9CB86E"/>
            </a:gs>
            <a:gs pos="100000">
              <a:srgbClr val="156B13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9E491-BE94-48D2-9284-19810C0041FC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E23C5-924B-4407-889D-383C408850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02-dzheims_last_-_odinokii_pastuh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496"/>
            <a:ext cx="2552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429000"/>
            <a:ext cx="4083011" cy="320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3373038" cy="3046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Мультимедійна</a:t>
            </a:r>
            <a:r>
              <a:rPr lang="ru-RU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 smtClean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резентація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класний керівник</a:t>
            </a:r>
          </a:p>
          <a:p>
            <a:pPr algn="ctr"/>
            <a:r>
              <a:rPr lang="uk-UA" sz="32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Кривошея</a:t>
            </a:r>
            <a:r>
              <a:rPr lang="uk-UA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С.Д.</a:t>
            </a:r>
          </a:p>
          <a:p>
            <a:pPr algn="ctr"/>
            <a:r>
              <a:rPr lang="uk-UA" sz="32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б клас ЗОШ№11</a:t>
            </a:r>
          </a:p>
          <a:p>
            <a:pPr algn="ctr"/>
            <a:r>
              <a:rPr lang="uk-UA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 Бердичів</a:t>
            </a:r>
            <a:endParaRPr lang="ru-RU" sz="32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9Б ЗОШ№11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214290"/>
            <a:ext cx="3714776" cy="2584483"/>
          </a:xfrm>
          <a:prstGeom prst="rect">
            <a:avLst/>
          </a:prstGeom>
        </p:spPr>
      </p:pic>
      <p:pic>
        <p:nvPicPr>
          <p:cNvPr id="6" name="02-dzheims_last_-_odinokii_pastu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28662" y="2928934"/>
            <a:ext cx="7289496" cy="17543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Наркоманія</a:t>
            </a:r>
            <a:r>
              <a:rPr lang="ru-RU" sz="5400" b="1" cap="all" spc="0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5400" b="1" cap="all" spc="0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велике</a:t>
            </a:r>
            <a:endParaRPr lang="ru-RU" sz="5400" b="1" cap="all" spc="0" dirty="0" smtClean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Зло !!!</a:t>
            </a:r>
            <a:endParaRPr lang="ru-RU" sz="5400" b="1" cap="all" spc="0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1972"/>
            <a:ext cx="8105648" cy="61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3151"/>
            <a:ext cx="8286808" cy="623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143932" cy="59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095771" cy="307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2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0"/>
            <a:ext cx="3810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214818"/>
            <a:ext cx="3143252" cy="240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7893306" cy="594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000372"/>
            <a:ext cx="4500594" cy="36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8004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85728"/>
            <a:ext cx="3543305" cy="26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40142" cy="522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877945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Наркотикам </a:t>
            </a:r>
            <a:r>
              <a:rPr lang="ru-RU" sz="5400" b="1" u="sng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тверде</a:t>
            </a:r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ні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3004543" cy="291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37019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7181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14290"/>
            <a:ext cx="3652831" cy="274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714356"/>
            <a:ext cx="316113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5429264"/>
            <a:ext cx="8358246" cy="12858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lIns="91440" tIns="45720" rIns="91440" bIns="45720">
            <a:prstTxWarp prst="textTriangleInverted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Ні</a:t>
            </a:r>
            <a:r>
              <a:rPr lang="ru-RU" sz="5400" b="1" cap="none" spc="0" dirty="0" smtClean="0">
                <a:ln w="1778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наркотикам !!!</a:t>
            </a:r>
            <a:endParaRPr lang="ru-RU" sz="5400" b="1" cap="none" spc="0" dirty="0">
              <a:ln w="1778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12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01156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85728"/>
            <a:ext cx="3243254" cy="251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857496"/>
            <a:ext cx="3345515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7239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357166"/>
            <a:ext cx="513410" cy="60722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допусти такого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1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2166952" cy="162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2346175" cy="171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616991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85728"/>
            <a:ext cx="2860293" cy="215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2571744"/>
            <a:ext cx="2833681" cy="1886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643446"/>
            <a:ext cx="29633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715304" cy="580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428860" y="1500174"/>
            <a:ext cx="54984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Вони могли б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жити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 …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6600527" cy="49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429132"/>
            <a:ext cx="2476498" cy="185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357298"/>
            <a:ext cx="241146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Наркотики –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i="1" u="sng" cap="none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смерть!</a:t>
            </a:r>
          </a:p>
        </p:txBody>
      </p:sp>
    </p:spTree>
  </p:cSld>
  <p:clrMapOvr>
    <a:masterClrMapping/>
  </p:clrMapOvr>
  <p:transition spd="med" advClick="0" advTm="19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857364"/>
            <a:ext cx="6277477" cy="472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762249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4"/>
            <a:ext cx="2265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868" y="500042"/>
            <a:ext cx="506119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жарти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!!!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1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33264"/>
            <a:ext cx="7796412" cy="586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9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</Words>
  <Application>Microsoft Office PowerPoint</Application>
  <PresentationFormat>Экран (4:3)</PresentationFormat>
  <Paragraphs>15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19</cp:revision>
  <dcterms:created xsi:type="dcterms:W3CDTF">2011-02-03T11:39:31Z</dcterms:created>
  <dcterms:modified xsi:type="dcterms:W3CDTF">2011-02-05T17:27:58Z</dcterms:modified>
</cp:coreProperties>
</file>