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50000">
              <a:srgbClr val="9CB86E"/>
            </a:gs>
            <a:gs pos="100000">
              <a:srgbClr val="156B13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9E491-BE94-48D2-9284-19810C0041FC}" type="datetimeFigureOut">
              <a:rPr lang="ru-RU" smtClean="0"/>
              <a:pPr/>
              <a:t>05.02.2011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E23C5-924B-4407-889D-383C408850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5;&#1072;&#1096;&#1072;%20&#1088;&#1086;&#1073;&#1086;&#1090;&#1072;\&#1055;&#1088;&#1077;&#1079;&#1077;&#1085;&#1090;&#1072;&#1094;&#1080;&#1080;\02-dzheims_last_-_odinokii_pastuh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857496"/>
            <a:ext cx="25527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429000"/>
            <a:ext cx="4083011" cy="320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00034" y="214290"/>
            <a:ext cx="3373038" cy="30469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Мультимедійна</a:t>
            </a:r>
            <a:r>
              <a:rPr lang="ru-RU" sz="3200" b="1" cap="none" spc="0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dirty="0" smtClean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uk-UA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</a:t>
            </a:r>
            <a:r>
              <a:rPr lang="uk-UA" sz="3200" b="1" cap="none" spc="0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резентація</a:t>
            </a:r>
          </a:p>
          <a:p>
            <a:pPr algn="ctr"/>
            <a:r>
              <a:rPr lang="uk-UA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класний керівник</a:t>
            </a:r>
          </a:p>
          <a:p>
            <a:pPr algn="ctr"/>
            <a:r>
              <a:rPr lang="uk-UA" sz="32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Кривошея</a:t>
            </a:r>
            <a:r>
              <a:rPr lang="uk-UA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С.Д.</a:t>
            </a:r>
          </a:p>
          <a:p>
            <a:pPr algn="ctr"/>
            <a:r>
              <a:rPr lang="uk-UA" sz="3200" b="1" cap="none" spc="0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 б клас ЗОШ№11</a:t>
            </a:r>
          </a:p>
          <a:p>
            <a:pPr algn="ctr"/>
            <a:r>
              <a:rPr lang="uk-UA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м. Бердичів</a:t>
            </a:r>
            <a:endParaRPr lang="ru-RU" sz="3200" b="1" cap="none" spc="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 descr="9Б ЗОШ№11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214290"/>
            <a:ext cx="3714776" cy="2584483"/>
          </a:xfrm>
          <a:prstGeom prst="rect">
            <a:avLst/>
          </a:prstGeom>
        </p:spPr>
      </p:pic>
      <p:pic>
        <p:nvPicPr>
          <p:cNvPr id="6" name="02-dzheims_last_-_odinokii_pastu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8662" y="2928934"/>
            <a:ext cx="7289496" cy="175432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Наркоманія</a:t>
            </a:r>
            <a:r>
              <a:rPr lang="ru-RU" sz="5400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– </a:t>
            </a:r>
            <a:r>
              <a:rPr lang="ru-RU" sz="5400" b="1" cap="all" spc="0" dirty="0" err="1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велике</a:t>
            </a:r>
            <a:endParaRPr lang="ru-RU" sz="5400" b="1" cap="all" spc="0" dirty="0" smtClean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uk-UA" sz="5400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Зло !!!</a:t>
            </a:r>
            <a:endParaRPr lang="ru-RU" sz="5400" b="1" cap="all" spc="0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2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600"/>
                            </p:stCondLst>
                            <p:childTnLst>
                              <p:par>
                                <p:cTn id="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6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71972"/>
            <a:ext cx="8105648" cy="61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20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3151"/>
            <a:ext cx="8286808" cy="623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8143932" cy="594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4095771" cy="307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85728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786190"/>
            <a:ext cx="381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4214818"/>
            <a:ext cx="3143252" cy="240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7893306" cy="594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7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3000372"/>
            <a:ext cx="4500594" cy="36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785794"/>
            <a:ext cx="38004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285728"/>
            <a:ext cx="3543305" cy="265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428736"/>
            <a:ext cx="6940142" cy="5223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14282" y="0"/>
            <a:ext cx="87794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Наркотикам </a:t>
            </a:r>
            <a:r>
              <a:rPr lang="ru-RU" sz="5400" b="1" u="sng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тверде</a:t>
            </a:r>
            <a:r>
              <a:rPr lang="ru-RU" sz="5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 </a:t>
            </a:r>
            <a:r>
              <a:rPr lang="ru-RU" sz="8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ні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!!!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429000"/>
            <a:ext cx="3004543" cy="291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370194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3071810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214290"/>
            <a:ext cx="3652831" cy="2749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20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400" decel="100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4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14353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714356"/>
            <a:ext cx="316113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00034" y="5429264"/>
            <a:ext cx="8358246" cy="128588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lIns="91440" tIns="45720" rIns="91440" bIns="45720">
            <a:prstTxWarp prst="textTriangleInverted">
              <a:avLst>
                <a:gd name="adj" fmla="val 50000"/>
              </a:avLst>
            </a:prstTxWarp>
            <a:spAutoFit/>
          </a:bodyPr>
          <a:lstStyle/>
          <a:p>
            <a:pPr algn="ctr"/>
            <a:r>
              <a:rPr lang="ru-RU" sz="7200" b="1" cap="none" spc="0" dirty="0" err="1" smtClean="0">
                <a:ln w="1778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Ні</a:t>
            </a:r>
            <a:r>
              <a:rPr lang="ru-RU" sz="5400" b="1" cap="none" spc="0" dirty="0" smtClean="0">
                <a:ln w="1778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наркотикам !!!</a:t>
            </a:r>
            <a:endParaRPr lang="ru-RU" sz="5400" b="1" cap="none" spc="0" dirty="0">
              <a:ln w="1778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 advClick="0" advTm="12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011569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85728"/>
            <a:ext cx="3243254" cy="251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2857496"/>
            <a:ext cx="3345515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572396" y="13572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43438" y="357166"/>
            <a:ext cx="513410" cy="607223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txBody>
          <a:bodyPr vert="wordArtVert" wrap="square" rtlCol="0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допусти такого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16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2166952" cy="162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14290"/>
            <a:ext cx="2346175" cy="171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000240"/>
            <a:ext cx="616991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285728"/>
            <a:ext cx="2860293" cy="215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2571744"/>
            <a:ext cx="2833681" cy="188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4643446"/>
            <a:ext cx="296335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22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715304" cy="580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428860" y="1500174"/>
            <a:ext cx="5498492" cy="19389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Вони могли б 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жити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uk-UA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 …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17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6600527" cy="496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429132"/>
            <a:ext cx="2476498" cy="185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357298"/>
            <a:ext cx="241146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214290"/>
            <a:ext cx="850112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Наркотики – </a:t>
            </a:r>
            <a:r>
              <a:rPr lang="ru-RU" sz="6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</a:t>
            </a:r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6000" b="1" i="1" u="sng" cap="none" spc="50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смерть!</a:t>
            </a:r>
          </a:p>
        </p:txBody>
      </p:sp>
    </p:spTree>
  </p:cSld>
  <p:clrMapOvr>
    <a:masterClrMapping/>
  </p:clrMapOvr>
  <p:transition spd="med" advClick="0" advTm="19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857364"/>
            <a:ext cx="6277477" cy="472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2762249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643314"/>
            <a:ext cx="226531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868" y="500042"/>
            <a:ext cx="5061194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не </a:t>
            </a:r>
            <a:r>
              <a:rPr lang="ru-RU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жарти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!!!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18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633264"/>
            <a:ext cx="7796412" cy="586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9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47</Words>
  <Application>Microsoft Office PowerPoint</Application>
  <PresentationFormat>Экран (4:3)</PresentationFormat>
  <Paragraphs>15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19</cp:revision>
  <dcterms:created xsi:type="dcterms:W3CDTF">2011-02-03T11:39:31Z</dcterms:created>
  <dcterms:modified xsi:type="dcterms:W3CDTF">2011-02-05T17:27:58Z</dcterms:modified>
</cp:coreProperties>
</file>