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8"/>
          <p:cNvGrpSpPr>
            <a:grpSpLocks/>
          </p:cNvGrpSpPr>
          <p:nvPr/>
        </p:nvGrpSpPr>
        <p:grpSpPr bwMode="auto">
          <a:xfrm>
            <a:off x="-6350" y="20638"/>
            <a:ext cx="9144000" cy="6858000"/>
            <a:chOff x="0" y="0"/>
            <a:chExt cx="5760" cy="4320"/>
          </a:xfrm>
        </p:grpSpPr>
        <p:sp>
          <p:nvSpPr>
            <p:cNvPr id="5" name="Freeform 29"/>
            <p:cNvSpPr>
              <a:spLocks/>
            </p:cNvSpPr>
            <p:nvPr/>
          </p:nvSpPr>
          <p:spPr bwMode="hidden">
            <a:xfrm>
              <a:off x="0" y="3072"/>
              <a:ext cx="5760" cy="1248"/>
            </a:xfrm>
            <a:custGeom>
              <a:avLst/>
              <a:gdLst>
                <a:gd name="T0" fmla="*/ 4195 w 6027"/>
                <a:gd name="T1" fmla="*/ 17 h 2296"/>
                <a:gd name="T2" fmla="*/ 0 w 6027"/>
                <a:gd name="T3" fmla="*/ 17 h 2296"/>
                <a:gd name="T4" fmla="*/ 0 w 6027"/>
                <a:gd name="T5" fmla="*/ 0 h 2296"/>
                <a:gd name="T6" fmla="*/ 4195 w 6027"/>
                <a:gd name="T7" fmla="*/ 0 h 2296"/>
                <a:gd name="T8" fmla="*/ 4195 w 6027"/>
                <a:gd name="T9" fmla="*/ 17 h 2296"/>
                <a:gd name="T10" fmla="*/ 4195 w 6027"/>
                <a:gd name="T11" fmla="*/ 17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6" name="Freeform 30"/>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sp>
        <p:nvSpPr>
          <p:cNvPr id="7" name="Freeform 31"/>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nvGrpSpPr>
          <p:cNvPr id="8" name="Group 7"/>
          <p:cNvGrpSpPr>
            <a:grpSpLocks/>
          </p:cNvGrpSpPr>
          <p:nvPr/>
        </p:nvGrpSpPr>
        <p:grpSpPr bwMode="auto">
          <a:xfrm>
            <a:off x="-1588" y="6034088"/>
            <a:ext cx="7845426" cy="850900"/>
            <a:chOff x="0" y="3792"/>
            <a:chExt cx="4942" cy="536"/>
          </a:xfrm>
        </p:grpSpPr>
        <p:sp>
          <p:nvSpPr>
            <p:cNvPr id="9"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nvGrpSpPr>
            <p:cNvPr id="10" name="Group 9"/>
            <p:cNvGrpSpPr>
              <a:grpSpLocks/>
            </p:cNvGrpSpPr>
            <p:nvPr userDrawn="1"/>
          </p:nvGrpSpPr>
          <p:grpSpPr bwMode="auto">
            <a:xfrm>
              <a:off x="2486" y="3792"/>
              <a:ext cx="2456" cy="536"/>
              <a:chOff x="2486" y="3792"/>
              <a:chExt cx="2456" cy="536"/>
            </a:xfrm>
          </p:grpSpPr>
          <p:sp>
            <p:nvSpPr>
              <p:cNvPr id="12"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3" name="Freeform 11"/>
              <p:cNvSpPr>
                <a:spLocks/>
              </p:cNvSpPr>
              <p:nvPr userDrawn="1"/>
            </p:nvSpPr>
            <p:spPr bwMode="ltGray">
              <a:xfrm>
                <a:off x="2677" y="3792"/>
                <a:ext cx="186" cy="395"/>
              </a:xfrm>
              <a:custGeom>
                <a:avLst/>
                <a:gdLst>
                  <a:gd name="T0" fmla="*/ 36 w 186"/>
                  <a:gd name="T1" fmla="*/ 0 h 353"/>
                  <a:gd name="T2" fmla="*/ 54 w 186"/>
                  <a:gd name="T3" fmla="*/ 44 h 353"/>
                  <a:gd name="T4" fmla="*/ 24 w 186"/>
                  <a:gd name="T5" fmla="*/ 75 h 353"/>
                  <a:gd name="T6" fmla="*/ 18 w 186"/>
                  <a:gd name="T7" fmla="*/ 162 h 353"/>
                  <a:gd name="T8" fmla="*/ 42 w 186"/>
                  <a:gd name="T9" fmla="*/ 281 h 353"/>
                  <a:gd name="T10" fmla="*/ 48 w 186"/>
                  <a:gd name="T11" fmla="*/ 398 h 353"/>
                  <a:gd name="T12" fmla="*/ 0 w 186"/>
                  <a:gd name="T13" fmla="*/ 869 h 353"/>
                  <a:gd name="T14" fmla="*/ 54 w 186"/>
                  <a:gd name="T15" fmla="*/ 575 h 353"/>
                  <a:gd name="T16" fmla="*/ 84 w 186"/>
                  <a:gd name="T17" fmla="*/ 530 h 353"/>
                  <a:gd name="T18" fmla="*/ 126 w 186"/>
                  <a:gd name="T19" fmla="*/ 311 h 353"/>
                  <a:gd name="T20" fmla="*/ 144 w 186"/>
                  <a:gd name="T21" fmla="*/ 294 h 353"/>
                  <a:gd name="T22" fmla="*/ 144 w 186"/>
                  <a:gd name="T23" fmla="*/ 222 h 353"/>
                  <a:gd name="T24" fmla="*/ 186 w 186"/>
                  <a:gd name="T25" fmla="*/ 162 h 353"/>
                  <a:gd name="T26" fmla="*/ 162 w 186"/>
                  <a:gd name="T27" fmla="*/ 14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5 h 66"/>
                  <a:gd name="T8" fmla="*/ 6 w 155"/>
                  <a:gd name="T9" fmla="*/ 44 h 66"/>
                  <a:gd name="T10" fmla="*/ 0 w 155"/>
                  <a:gd name="T11" fmla="*/ 61 h 66"/>
                  <a:gd name="T12" fmla="*/ 78 w 155"/>
                  <a:gd name="T13" fmla="*/ 148 h 66"/>
                  <a:gd name="T14" fmla="*/ 96 w 155"/>
                  <a:gd name="T15" fmla="*/ 104 h 66"/>
                  <a:gd name="T16" fmla="*/ 155 w 155"/>
                  <a:gd name="T17" fmla="*/ 165 h 66"/>
                  <a:gd name="T18" fmla="*/ 126 w 155"/>
                  <a:gd name="T19" fmla="*/ 6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6" name="Freeform 14"/>
              <p:cNvSpPr>
                <a:spLocks/>
              </p:cNvSpPr>
              <p:nvPr userDrawn="1"/>
            </p:nvSpPr>
            <p:spPr bwMode="ltGray">
              <a:xfrm>
                <a:off x="2486" y="3859"/>
                <a:ext cx="42" cy="81"/>
              </a:xfrm>
              <a:custGeom>
                <a:avLst/>
                <a:gdLst>
                  <a:gd name="T0" fmla="*/ 6 w 42"/>
                  <a:gd name="T1" fmla="*/ 93 h 72"/>
                  <a:gd name="T2" fmla="*/ 0 w 42"/>
                  <a:gd name="T3" fmla="*/ 47 h 72"/>
                  <a:gd name="T4" fmla="*/ 12 w 42"/>
                  <a:gd name="T5" fmla="*/ 16 h 72"/>
                  <a:gd name="T6" fmla="*/ 0 w 42"/>
                  <a:gd name="T7" fmla="*/ 16 h 72"/>
                  <a:gd name="T8" fmla="*/ 12 w 42"/>
                  <a:gd name="T9" fmla="*/ 16 h 72"/>
                  <a:gd name="T10" fmla="*/ 24 w 42"/>
                  <a:gd name="T11" fmla="*/ 16 h 72"/>
                  <a:gd name="T12" fmla="*/ 36 w 42"/>
                  <a:gd name="T13" fmla="*/ 16 h 72"/>
                  <a:gd name="T14" fmla="*/ 42 w 42"/>
                  <a:gd name="T15" fmla="*/ 0 h 72"/>
                  <a:gd name="T16" fmla="*/ 30 w 42"/>
                  <a:gd name="T17" fmla="*/ 47 h 72"/>
                  <a:gd name="T18" fmla="*/ 42 w 42"/>
                  <a:gd name="T19" fmla="*/ 125 h 72"/>
                  <a:gd name="T20" fmla="*/ 12 w 42"/>
                  <a:gd name="T21" fmla="*/ 183 h 72"/>
                  <a:gd name="T22" fmla="*/ 6 w 42"/>
                  <a:gd name="T23" fmla="*/ 93 h 72"/>
                  <a:gd name="T24" fmla="*/ 6 w 42"/>
                  <a:gd name="T25" fmla="*/ 9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11"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grpSp>
        <p:nvGrpSpPr>
          <p:cNvPr id="17" name="Group 16"/>
          <p:cNvGrpSpPr>
            <a:grpSpLocks/>
          </p:cNvGrpSpPr>
          <p:nvPr/>
        </p:nvGrpSpPr>
        <p:grpSpPr bwMode="auto">
          <a:xfrm>
            <a:off x="627063" y="6021388"/>
            <a:ext cx="5684837" cy="849312"/>
            <a:chOff x="395" y="3793"/>
            <a:chExt cx="3581" cy="535"/>
          </a:xfrm>
        </p:grpSpPr>
        <p:sp>
          <p:nvSpPr>
            <p:cNvPr id="18" name="Freeform 17"/>
            <p:cNvSpPr>
              <a:spLocks/>
            </p:cNvSpPr>
            <p:nvPr userDrawn="1"/>
          </p:nvSpPr>
          <p:spPr bwMode="auto">
            <a:xfrm>
              <a:off x="1196" y="3793"/>
              <a:ext cx="365" cy="291"/>
            </a:xfrm>
            <a:custGeom>
              <a:avLst/>
              <a:gdLst>
                <a:gd name="T0" fmla="*/ 24 w 365"/>
                <a:gd name="T1" fmla="*/ 24 h 287"/>
                <a:gd name="T2" fmla="*/ 0 w 365"/>
                <a:gd name="T3" fmla="*/ 68 h 287"/>
                <a:gd name="T4" fmla="*/ 66 w 365"/>
                <a:gd name="T5" fmla="*/ 124 h 287"/>
                <a:gd name="T6" fmla="*/ 143 w 365"/>
                <a:gd name="T7" fmla="*/ 204 h 287"/>
                <a:gd name="T8" fmla="*/ 191 w 365"/>
                <a:gd name="T9" fmla="*/ 186 h 287"/>
                <a:gd name="T10" fmla="*/ 341 w 365"/>
                <a:gd name="T11" fmla="*/ 319 h 287"/>
                <a:gd name="T12" fmla="*/ 305 w 365"/>
                <a:gd name="T13" fmla="*/ 195 h 287"/>
                <a:gd name="T14" fmla="*/ 365 w 365"/>
                <a:gd name="T15" fmla="*/ 148 h 287"/>
                <a:gd name="T16" fmla="*/ 359 w 365"/>
                <a:gd name="T17" fmla="*/ 142 h 287"/>
                <a:gd name="T18" fmla="*/ 335 w 365"/>
                <a:gd name="T19" fmla="*/ 130 h 287"/>
                <a:gd name="T20" fmla="*/ 299 w 365"/>
                <a:gd name="T21" fmla="*/ 98 h 287"/>
                <a:gd name="T22" fmla="*/ 257 w 365"/>
                <a:gd name="T23" fmla="*/ 80 h 287"/>
                <a:gd name="T24" fmla="*/ 215 w 365"/>
                <a:gd name="T25" fmla="*/ 62 h 287"/>
                <a:gd name="T26" fmla="*/ 173 w 365"/>
                <a:gd name="T27" fmla="*/ 44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9"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0"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8 h 60"/>
                <a:gd name="T16" fmla="*/ 65 w 71"/>
                <a:gd name="T17" fmla="*/ 50 h 60"/>
                <a:gd name="T18" fmla="*/ 71 w 71"/>
                <a:gd name="T19" fmla="*/ 62 h 60"/>
                <a:gd name="T20" fmla="*/ 71 w 71"/>
                <a:gd name="T21" fmla="*/ 68 h 60"/>
                <a:gd name="T22" fmla="*/ 59 w 71"/>
                <a:gd name="T23" fmla="*/ 62 h 60"/>
                <a:gd name="T24" fmla="*/ 47 w 71"/>
                <a:gd name="T25" fmla="*/ 50 h 60"/>
                <a:gd name="T26" fmla="*/ 23 w 71"/>
                <a:gd name="T27" fmla="*/ 38 h 60"/>
                <a:gd name="T28" fmla="*/ 23 w 71"/>
                <a:gd name="T29" fmla="*/ 44 h 60"/>
                <a:gd name="T30" fmla="*/ 18 w 71"/>
                <a:gd name="T31" fmla="*/ 50 h 60"/>
                <a:gd name="T32" fmla="*/ 12 w 71"/>
                <a:gd name="T33" fmla="*/ 56 h 60"/>
                <a:gd name="T34" fmla="*/ 6 w 71"/>
                <a:gd name="T35" fmla="*/ 56 h 60"/>
                <a:gd name="T36" fmla="*/ 6 w 71"/>
                <a:gd name="T37" fmla="*/ 56 h 60"/>
                <a:gd name="T38" fmla="*/ 6 w 71"/>
                <a:gd name="T39" fmla="*/ 44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1"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2 h 162"/>
                <a:gd name="T10" fmla="*/ 96 w 161"/>
                <a:gd name="T11" fmla="*/ 68 h 162"/>
                <a:gd name="T12" fmla="*/ 102 w 161"/>
                <a:gd name="T13" fmla="*/ 80 h 162"/>
                <a:gd name="T14" fmla="*/ 108 w 161"/>
                <a:gd name="T15" fmla="*/ 92 h 162"/>
                <a:gd name="T16" fmla="*/ 120 w 161"/>
                <a:gd name="T17" fmla="*/ 104 h 162"/>
                <a:gd name="T18" fmla="*/ 143 w 161"/>
                <a:gd name="T19" fmla="*/ 122 h 162"/>
                <a:gd name="T20" fmla="*/ 155 w 161"/>
                <a:gd name="T21" fmla="*/ 154 h 162"/>
                <a:gd name="T22" fmla="*/ 161 w 161"/>
                <a:gd name="T23" fmla="*/ 172 h 162"/>
                <a:gd name="T24" fmla="*/ 161 w 161"/>
                <a:gd name="T25" fmla="*/ 178 h 162"/>
                <a:gd name="T26" fmla="*/ 96 w 161"/>
                <a:gd name="T27" fmla="*/ 110 h 162"/>
                <a:gd name="T28" fmla="*/ 30 w 161"/>
                <a:gd name="T29" fmla="*/ 62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2" name="Freeform 21"/>
            <p:cNvSpPr>
              <a:spLocks/>
            </p:cNvSpPr>
            <p:nvPr userDrawn="1"/>
          </p:nvSpPr>
          <p:spPr bwMode="auto">
            <a:xfrm>
              <a:off x="706" y="3854"/>
              <a:ext cx="59" cy="61"/>
            </a:xfrm>
            <a:custGeom>
              <a:avLst/>
              <a:gdLst>
                <a:gd name="T0" fmla="*/ 59 w 59"/>
                <a:gd name="T1" fmla="*/ 6 h 60"/>
                <a:gd name="T2" fmla="*/ 41 w 59"/>
                <a:gd name="T3" fmla="*/ 38 h 60"/>
                <a:gd name="T4" fmla="*/ 41 w 59"/>
                <a:gd name="T5" fmla="*/ 44 h 60"/>
                <a:gd name="T6" fmla="*/ 47 w 59"/>
                <a:gd name="T7" fmla="*/ 50 h 60"/>
                <a:gd name="T8" fmla="*/ 53 w 59"/>
                <a:gd name="T9" fmla="*/ 62 h 60"/>
                <a:gd name="T10" fmla="*/ 53 w 59"/>
                <a:gd name="T11" fmla="*/ 68 h 60"/>
                <a:gd name="T12" fmla="*/ 47 w 59"/>
                <a:gd name="T13" fmla="*/ 62 h 60"/>
                <a:gd name="T14" fmla="*/ 35 w 59"/>
                <a:gd name="T15" fmla="*/ 56 h 60"/>
                <a:gd name="T16" fmla="*/ 23 w 59"/>
                <a:gd name="T17" fmla="*/ 44 h 60"/>
                <a:gd name="T18" fmla="*/ 17 w 59"/>
                <a:gd name="T19" fmla="*/ 3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3" name="Freeform 22"/>
            <p:cNvSpPr>
              <a:spLocks/>
            </p:cNvSpPr>
            <p:nvPr userDrawn="1"/>
          </p:nvSpPr>
          <p:spPr bwMode="auto">
            <a:xfrm>
              <a:off x="395" y="3811"/>
              <a:ext cx="245" cy="207"/>
            </a:xfrm>
            <a:custGeom>
              <a:avLst/>
              <a:gdLst>
                <a:gd name="T0" fmla="*/ 233 w 245"/>
                <a:gd name="T1" fmla="*/ 44 h 204"/>
                <a:gd name="T2" fmla="*/ 245 w 245"/>
                <a:gd name="T3" fmla="*/ 50 h 204"/>
                <a:gd name="T4" fmla="*/ 209 w 245"/>
                <a:gd name="T5" fmla="*/ 92 h 204"/>
                <a:gd name="T6" fmla="*/ 143 w 245"/>
                <a:gd name="T7" fmla="*/ 148 h 204"/>
                <a:gd name="T8" fmla="*/ 167 w 245"/>
                <a:gd name="T9" fmla="*/ 173 h 204"/>
                <a:gd name="T10" fmla="*/ 179 w 245"/>
                <a:gd name="T11" fmla="*/ 228 h 204"/>
                <a:gd name="T12" fmla="*/ 77 w 245"/>
                <a:gd name="T13" fmla="*/ 148 h 204"/>
                <a:gd name="T14" fmla="*/ 47 w 245"/>
                <a:gd name="T15" fmla="*/ 92 h 204"/>
                <a:gd name="T16" fmla="*/ 89 w 245"/>
                <a:gd name="T17" fmla="*/ 74 h 204"/>
                <a:gd name="T18" fmla="*/ 59 w 245"/>
                <a:gd name="T19" fmla="*/ 44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4 h 204"/>
                <a:gd name="T50" fmla="*/ 233 w 245"/>
                <a:gd name="T51" fmla="*/ 44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r>
              <a:rPr lang="ru-RU" smtClean="0"/>
              <a:t>Образец заголовка</a:t>
            </a:r>
            <a:endParaRPr lang="ru-RU"/>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ru-RU" smtClean="0"/>
              <a:t>Образец подзаголовка</a:t>
            </a:r>
            <a:endParaRPr lang="ru-RU"/>
          </a:p>
        </p:txBody>
      </p:sp>
      <p:sp>
        <p:nvSpPr>
          <p:cNvPr id="24" name="Rectangle 25"/>
          <p:cNvSpPr>
            <a:spLocks noGrp="1" noChangeArrowheads="1"/>
          </p:cNvSpPr>
          <p:nvPr>
            <p:ph type="dt" sz="quarter" idx="10"/>
          </p:nvPr>
        </p:nvSpPr>
        <p:spPr/>
        <p:txBody>
          <a:bodyPr/>
          <a:lstStyle>
            <a:lvl1pPr>
              <a:defRPr/>
            </a:lvl1pPr>
          </a:lstStyle>
          <a:p>
            <a:pPr>
              <a:defRPr/>
            </a:pPr>
            <a:endParaRPr lang="ru-RU">
              <a:solidFill>
                <a:srgbClr val="FFFFFF"/>
              </a:solidFill>
            </a:endParaRPr>
          </a:p>
        </p:txBody>
      </p:sp>
      <p:sp>
        <p:nvSpPr>
          <p:cNvPr id="25" name="Rectangle 26"/>
          <p:cNvSpPr>
            <a:spLocks noGrp="1" noChangeArrowheads="1"/>
          </p:cNvSpPr>
          <p:nvPr>
            <p:ph type="sldNum" sz="quarter" idx="11"/>
          </p:nvPr>
        </p:nvSpPr>
        <p:spPr/>
        <p:txBody>
          <a:bodyPr/>
          <a:lstStyle>
            <a:lvl1pPr>
              <a:defRPr/>
            </a:lvl1pPr>
          </a:lstStyle>
          <a:p>
            <a:pPr>
              <a:defRPr/>
            </a:pPr>
            <a:fld id="{26545331-AAA6-450E-9BB9-416CE3245A23}" type="slidenum">
              <a:rPr lang="ru-RU">
                <a:solidFill>
                  <a:srgbClr val="FFFFFF"/>
                </a:solidFill>
              </a:rPr>
              <a:pPr>
                <a:defRPr/>
              </a:pPr>
              <a:t>‹#›</a:t>
            </a:fld>
            <a:endParaRPr lang="ru-RU">
              <a:solidFill>
                <a:srgbClr val="FFFFFF"/>
              </a:solidFill>
            </a:endParaRPr>
          </a:p>
        </p:txBody>
      </p:sp>
      <p:sp>
        <p:nvSpPr>
          <p:cNvPr id="26" name="Rectangle 27"/>
          <p:cNvSpPr>
            <a:spLocks noGrp="1" noChangeArrowheads="1"/>
          </p:cNvSpPr>
          <p:nvPr>
            <p:ph type="ftr" sz="quarter" idx="12"/>
          </p:nvPr>
        </p:nvSpPr>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val="143934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7"/>
          <p:cNvSpPr>
            <a:spLocks noGrp="1" noChangeArrowheads="1"/>
          </p:cNvSpPr>
          <p:nvPr>
            <p:ph type="sldNum" sz="quarter" idx="12"/>
          </p:nvPr>
        </p:nvSpPr>
        <p:spPr/>
        <p:txBody>
          <a:bodyPr/>
          <a:lstStyle>
            <a:lvl1pPr>
              <a:defRPr/>
            </a:lvl1pPr>
          </a:lstStyle>
          <a:p>
            <a:pPr>
              <a:defRPr/>
            </a:pPr>
            <a:fld id="{37F8B06B-94B3-4EC0-8A1A-5BBB49E6A86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62250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7"/>
          <p:cNvSpPr>
            <a:spLocks noGrp="1" noChangeArrowheads="1"/>
          </p:cNvSpPr>
          <p:nvPr>
            <p:ph type="sldNum" sz="quarter" idx="12"/>
          </p:nvPr>
        </p:nvSpPr>
        <p:spPr/>
        <p:txBody>
          <a:bodyPr/>
          <a:lstStyle>
            <a:lvl1pPr>
              <a:defRPr/>
            </a:lvl1pPr>
          </a:lstStyle>
          <a:p>
            <a:pPr>
              <a:defRPr/>
            </a:pPr>
            <a:fld id="{CBDB0DB8-1C74-4C76-B433-A1F6ABF804B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615400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8"/>
          <p:cNvGrpSpPr>
            <a:grpSpLocks/>
          </p:cNvGrpSpPr>
          <p:nvPr/>
        </p:nvGrpSpPr>
        <p:grpSpPr bwMode="auto">
          <a:xfrm>
            <a:off x="-6350" y="20638"/>
            <a:ext cx="9144000" cy="6858000"/>
            <a:chOff x="0" y="0"/>
            <a:chExt cx="5760" cy="4320"/>
          </a:xfrm>
        </p:grpSpPr>
        <p:sp>
          <p:nvSpPr>
            <p:cNvPr id="5" name="Freeform 29"/>
            <p:cNvSpPr>
              <a:spLocks/>
            </p:cNvSpPr>
            <p:nvPr/>
          </p:nvSpPr>
          <p:spPr bwMode="hidden">
            <a:xfrm>
              <a:off x="0" y="3072"/>
              <a:ext cx="5760" cy="1248"/>
            </a:xfrm>
            <a:custGeom>
              <a:avLst/>
              <a:gdLst>
                <a:gd name="T0" fmla="*/ 4195 w 6027"/>
                <a:gd name="T1" fmla="*/ 17 h 2296"/>
                <a:gd name="T2" fmla="*/ 0 w 6027"/>
                <a:gd name="T3" fmla="*/ 17 h 2296"/>
                <a:gd name="T4" fmla="*/ 0 w 6027"/>
                <a:gd name="T5" fmla="*/ 0 h 2296"/>
                <a:gd name="T6" fmla="*/ 4195 w 6027"/>
                <a:gd name="T7" fmla="*/ 0 h 2296"/>
                <a:gd name="T8" fmla="*/ 4195 w 6027"/>
                <a:gd name="T9" fmla="*/ 17 h 2296"/>
                <a:gd name="T10" fmla="*/ 4195 w 6027"/>
                <a:gd name="T11" fmla="*/ 17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6" name="Freeform 30"/>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sp>
        <p:nvSpPr>
          <p:cNvPr id="7" name="Freeform 31"/>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nvGrpSpPr>
          <p:cNvPr id="8" name="Group 7"/>
          <p:cNvGrpSpPr>
            <a:grpSpLocks/>
          </p:cNvGrpSpPr>
          <p:nvPr/>
        </p:nvGrpSpPr>
        <p:grpSpPr bwMode="auto">
          <a:xfrm>
            <a:off x="-1588" y="6034088"/>
            <a:ext cx="7845426" cy="850900"/>
            <a:chOff x="0" y="3792"/>
            <a:chExt cx="4942" cy="536"/>
          </a:xfrm>
        </p:grpSpPr>
        <p:sp>
          <p:nvSpPr>
            <p:cNvPr id="9"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nvGrpSpPr>
            <p:cNvPr id="10" name="Group 9"/>
            <p:cNvGrpSpPr>
              <a:grpSpLocks/>
            </p:cNvGrpSpPr>
            <p:nvPr userDrawn="1"/>
          </p:nvGrpSpPr>
          <p:grpSpPr bwMode="auto">
            <a:xfrm>
              <a:off x="2486" y="3792"/>
              <a:ext cx="2456" cy="536"/>
              <a:chOff x="2486" y="3792"/>
              <a:chExt cx="2456" cy="536"/>
            </a:xfrm>
          </p:grpSpPr>
          <p:sp>
            <p:nvSpPr>
              <p:cNvPr id="12"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3" name="Freeform 11"/>
              <p:cNvSpPr>
                <a:spLocks/>
              </p:cNvSpPr>
              <p:nvPr userDrawn="1"/>
            </p:nvSpPr>
            <p:spPr bwMode="ltGray">
              <a:xfrm>
                <a:off x="2677" y="3792"/>
                <a:ext cx="186" cy="395"/>
              </a:xfrm>
              <a:custGeom>
                <a:avLst/>
                <a:gdLst>
                  <a:gd name="T0" fmla="*/ 36 w 186"/>
                  <a:gd name="T1" fmla="*/ 0 h 353"/>
                  <a:gd name="T2" fmla="*/ 54 w 186"/>
                  <a:gd name="T3" fmla="*/ 44 h 353"/>
                  <a:gd name="T4" fmla="*/ 24 w 186"/>
                  <a:gd name="T5" fmla="*/ 75 h 353"/>
                  <a:gd name="T6" fmla="*/ 18 w 186"/>
                  <a:gd name="T7" fmla="*/ 162 h 353"/>
                  <a:gd name="T8" fmla="*/ 42 w 186"/>
                  <a:gd name="T9" fmla="*/ 281 h 353"/>
                  <a:gd name="T10" fmla="*/ 48 w 186"/>
                  <a:gd name="T11" fmla="*/ 398 h 353"/>
                  <a:gd name="T12" fmla="*/ 0 w 186"/>
                  <a:gd name="T13" fmla="*/ 869 h 353"/>
                  <a:gd name="T14" fmla="*/ 54 w 186"/>
                  <a:gd name="T15" fmla="*/ 575 h 353"/>
                  <a:gd name="T16" fmla="*/ 84 w 186"/>
                  <a:gd name="T17" fmla="*/ 530 h 353"/>
                  <a:gd name="T18" fmla="*/ 126 w 186"/>
                  <a:gd name="T19" fmla="*/ 311 h 353"/>
                  <a:gd name="T20" fmla="*/ 144 w 186"/>
                  <a:gd name="T21" fmla="*/ 294 h 353"/>
                  <a:gd name="T22" fmla="*/ 144 w 186"/>
                  <a:gd name="T23" fmla="*/ 222 h 353"/>
                  <a:gd name="T24" fmla="*/ 186 w 186"/>
                  <a:gd name="T25" fmla="*/ 162 h 353"/>
                  <a:gd name="T26" fmla="*/ 162 w 186"/>
                  <a:gd name="T27" fmla="*/ 14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5 h 66"/>
                  <a:gd name="T8" fmla="*/ 6 w 155"/>
                  <a:gd name="T9" fmla="*/ 44 h 66"/>
                  <a:gd name="T10" fmla="*/ 0 w 155"/>
                  <a:gd name="T11" fmla="*/ 61 h 66"/>
                  <a:gd name="T12" fmla="*/ 78 w 155"/>
                  <a:gd name="T13" fmla="*/ 148 h 66"/>
                  <a:gd name="T14" fmla="*/ 96 w 155"/>
                  <a:gd name="T15" fmla="*/ 104 h 66"/>
                  <a:gd name="T16" fmla="*/ 155 w 155"/>
                  <a:gd name="T17" fmla="*/ 165 h 66"/>
                  <a:gd name="T18" fmla="*/ 126 w 155"/>
                  <a:gd name="T19" fmla="*/ 6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6" name="Freeform 14"/>
              <p:cNvSpPr>
                <a:spLocks/>
              </p:cNvSpPr>
              <p:nvPr userDrawn="1"/>
            </p:nvSpPr>
            <p:spPr bwMode="ltGray">
              <a:xfrm>
                <a:off x="2486" y="3859"/>
                <a:ext cx="42" cy="81"/>
              </a:xfrm>
              <a:custGeom>
                <a:avLst/>
                <a:gdLst>
                  <a:gd name="T0" fmla="*/ 6 w 42"/>
                  <a:gd name="T1" fmla="*/ 93 h 72"/>
                  <a:gd name="T2" fmla="*/ 0 w 42"/>
                  <a:gd name="T3" fmla="*/ 47 h 72"/>
                  <a:gd name="T4" fmla="*/ 12 w 42"/>
                  <a:gd name="T5" fmla="*/ 16 h 72"/>
                  <a:gd name="T6" fmla="*/ 0 w 42"/>
                  <a:gd name="T7" fmla="*/ 16 h 72"/>
                  <a:gd name="T8" fmla="*/ 12 w 42"/>
                  <a:gd name="T9" fmla="*/ 16 h 72"/>
                  <a:gd name="T10" fmla="*/ 24 w 42"/>
                  <a:gd name="T11" fmla="*/ 16 h 72"/>
                  <a:gd name="T12" fmla="*/ 36 w 42"/>
                  <a:gd name="T13" fmla="*/ 16 h 72"/>
                  <a:gd name="T14" fmla="*/ 42 w 42"/>
                  <a:gd name="T15" fmla="*/ 0 h 72"/>
                  <a:gd name="T16" fmla="*/ 30 w 42"/>
                  <a:gd name="T17" fmla="*/ 47 h 72"/>
                  <a:gd name="T18" fmla="*/ 42 w 42"/>
                  <a:gd name="T19" fmla="*/ 125 h 72"/>
                  <a:gd name="T20" fmla="*/ 12 w 42"/>
                  <a:gd name="T21" fmla="*/ 183 h 72"/>
                  <a:gd name="T22" fmla="*/ 6 w 42"/>
                  <a:gd name="T23" fmla="*/ 93 h 72"/>
                  <a:gd name="T24" fmla="*/ 6 w 42"/>
                  <a:gd name="T25" fmla="*/ 9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11"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grpSp>
        <p:nvGrpSpPr>
          <p:cNvPr id="17" name="Group 16"/>
          <p:cNvGrpSpPr>
            <a:grpSpLocks/>
          </p:cNvGrpSpPr>
          <p:nvPr/>
        </p:nvGrpSpPr>
        <p:grpSpPr bwMode="auto">
          <a:xfrm>
            <a:off x="627063" y="6021388"/>
            <a:ext cx="5684837" cy="849312"/>
            <a:chOff x="395" y="3793"/>
            <a:chExt cx="3581" cy="535"/>
          </a:xfrm>
        </p:grpSpPr>
        <p:sp>
          <p:nvSpPr>
            <p:cNvPr id="18" name="Freeform 17"/>
            <p:cNvSpPr>
              <a:spLocks/>
            </p:cNvSpPr>
            <p:nvPr userDrawn="1"/>
          </p:nvSpPr>
          <p:spPr bwMode="auto">
            <a:xfrm>
              <a:off x="1196" y="3793"/>
              <a:ext cx="365" cy="291"/>
            </a:xfrm>
            <a:custGeom>
              <a:avLst/>
              <a:gdLst>
                <a:gd name="T0" fmla="*/ 24 w 365"/>
                <a:gd name="T1" fmla="*/ 24 h 287"/>
                <a:gd name="T2" fmla="*/ 0 w 365"/>
                <a:gd name="T3" fmla="*/ 68 h 287"/>
                <a:gd name="T4" fmla="*/ 66 w 365"/>
                <a:gd name="T5" fmla="*/ 124 h 287"/>
                <a:gd name="T6" fmla="*/ 143 w 365"/>
                <a:gd name="T7" fmla="*/ 204 h 287"/>
                <a:gd name="T8" fmla="*/ 191 w 365"/>
                <a:gd name="T9" fmla="*/ 186 h 287"/>
                <a:gd name="T10" fmla="*/ 341 w 365"/>
                <a:gd name="T11" fmla="*/ 319 h 287"/>
                <a:gd name="T12" fmla="*/ 305 w 365"/>
                <a:gd name="T13" fmla="*/ 195 h 287"/>
                <a:gd name="T14" fmla="*/ 365 w 365"/>
                <a:gd name="T15" fmla="*/ 148 h 287"/>
                <a:gd name="T16" fmla="*/ 359 w 365"/>
                <a:gd name="T17" fmla="*/ 142 h 287"/>
                <a:gd name="T18" fmla="*/ 335 w 365"/>
                <a:gd name="T19" fmla="*/ 130 h 287"/>
                <a:gd name="T20" fmla="*/ 299 w 365"/>
                <a:gd name="T21" fmla="*/ 98 h 287"/>
                <a:gd name="T22" fmla="*/ 257 w 365"/>
                <a:gd name="T23" fmla="*/ 80 h 287"/>
                <a:gd name="T24" fmla="*/ 215 w 365"/>
                <a:gd name="T25" fmla="*/ 62 h 287"/>
                <a:gd name="T26" fmla="*/ 173 w 365"/>
                <a:gd name="T27" fmla="*/ 44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9"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0"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8 h 60"/>
                <a:gd name="T16" fmla="*/ 65 w 71"/>
                <a:gd name="T17" fmla="*/ 50 h 60"/>
                <a:gd name="T18" fmla="*/ 71 w 71"/>
                <a:gd name="T19" fmla="*/ 62 h 60"/>
                <a:gd name="T20" fmla="*/ 71 w 71"/>
                <a:gd name="T21" fmla="*/ 68 h 60"/>
                <a:gd name="T22" fmla="*/ 59 w 71"/>
                <a:gd name="T23" fmla="*/ 62 h 60"/>
                <a:gd name="T24" fmla="*/ 47 w 71"/>
                <a:gd name="T25" fmla="*/ 50 h 60"/>
                <a:gd name="T26" fmla="*/ 23 w 71"/>
                <a:gd name="T27" fmla="*/ 38 h 60"/>
                <a:gd name="T28" fmla="*/ 23 w 71"/>
                <a:gd name="T29" fmla="*/ 44 h 60"/>
                <a:gd name="T30" fmla="*/ 18 w 71"/>
                <a:gd name="T31" fmla="*/ 50 h 60"/>
                <a:gd name="T32" fmla="*/ 12 w 71"/>
                <a:gd name="T33" fmla="*/ 56 h 60"/>
                <a:gd name="T34" fmla="*/ 6 w 71"/>
                <a:gd name="T35" fmla="*/ 56 h 60"/>
                <a:gd name="T36" fmla="*/ 6 w 71"/>
                <a:gd name="T37" fmla="*/ 56 h 60"/>
                <a:gd name="T38" fmla="*/ 6 w 71"/>
                <a:gd name="T39" fmla="*/ 44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1"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2 h 162"/>
                <a:gd name="T10" fmla="*/ 96 w 161"/>
                <a:gd name="T11" fmla="*/ 68 h 162"/>
                <a:gd name="T12" fmla="*/ 102 w 161"/>
                <a:gd name="T13" fmla="*/ 80 h 162"/>
                <a:gd name="T14" fmla="*/ 108 w 161"/>
                <a:gd name="T15" fmla="*/ 92 h 162"/>
                <a:gd name="T16" fmla="*/ 120 w 161"/>
                <a:gd name="T17" fmla="*/ 104 h 162"/>
                <a:gd name="T18" fmla="*/ 143 w 161"/>
                <a:gd name="T19" fmla="*/ 122 h 162"/>
                <a:gd name="T20" fmla="*/ 155 w 161"/>
                <a:gd name="T21" fmla="*/ 154 h 162"/>
                <a:gd name="T22" fmla="*/ 161 w 161"/>
                <a:gd name="T23" fmla="*/ 172 h 162"/>
                <a:gd name="T24" fmla="*/ 161 w 161"/>
                <a:gd name="T25" fmla="*/ 178 h 162"/>
                <a:gd name="T26" fmla="*/ 96 w 161"/>
                <a:gd name="T27" fmla="*/ 110 h 162"/>
                <a:gd name="T28" fmla="*/ 30 w 161"/>
                <a:gd name="T29" fmla="*/ 62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2" name="Freeform 21"/>
            <p:cNvSpPr>
              <a:spLocks/>
            </p:cNvSpPr>
            <p:nvPr userDrawn="1"/>
          </p:nvSpPr>
          <p:spPr bwMode="auto">
            <a:xfrm>
              <a:off x="706" y="3854"/>
              <a:ext cx="59" cy="61"/>
            </a:xfrm>
            <a:custGeom>
              <a:avLst/>
              <a:gdLst>
                <a:gd name="T0" fmla="*/ 59 w 59"/>
                <a:gd name="T1" fmla="*/ 6 h 60"/>
                <a:gd name="T2" fmla="*/ 41 w 59"/>
                <a:gd name="T3" fmla="*/ 38 h 60"/>
                <a:gd name="T4" fmla="*/ 41 w 59"/>
                <a:gd name="T5" fmla="*/ 44 h 60"/>
                <a:gd name="T6" fmla="*/ 47 w 59"/>
                <a:gd name="T7" fmla="*/ 50 h 60"/>
                <a:gd name="T8" fmla="*/ 53 w 59"/>
                <a:gd name="T9" fmla="*/ 62 h 60"/>
                <a:gd name="T10" fmla="*/ 53 w 59"/>
                <a:gd name="T11" fmla="*/ 68 h 60"/>
                <a:gd name="T12" fmla="*/ 47 w 59"/>
                <a:gd name="T13" fmla="*/ 62 h 60"/>
                <a:gd name="T14" fmla="*/ 35 w 59"/>
                <a:gd name="T15" fmla="*/ 56 h 60"/>
                <a:gd name="T16" fmla="*/ 23 w 59"/>
                <a:gd name="T17" fmla="*/ 44 h 60"/>
                <a:gd name="T18" fmla="*/ 17 w 59"/>
                <a:gd name="T19" fmla="*/ 3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3" name="Freeform 22"/>
            <p:cNvSpPr>
              <a:spLocks/>
            </p:cNvSpPr>
            <p:nvPr userDrawn="1"/>
          </p:nvSpPr>
          <p:spPr bwMode="auto">
            <a:xfrm>
              <a:off x="395" y="3811"/>
              <a:ext cx="245" cy="207"/>
            </a:xfrm>
            <a:custGeom>
              <a:avLst/>
              <a:gdLst>
                <a:gd name="T0" fmla="*/ 233 w 245"/>
                <a:gd name="T1" fmla="*/ 44 h 204"/>
                <a:gd name="T2" fmla="*/ 245 w 245"/>
                <a:gd name="T3" fmla="*/ 50 h 204"/>
                <a:gd name="T4" fmla="*/ 209 w 245"/>
                <a:gd name="T5" fmla="*/ 92 h 204"/>
                <a:gd name="T6" fmla="*/ 143 w 245"/>
                <a:gd name="T7" fmla="*/ 148 h 204"/>
                <a:gd name="T8" fmla="*/ 167 w 245"/>
                <a:gd name="T9" fmla="*/ 173 h 204"/>
                <a:gd name="T10" fmla="*/ 179 w 245"/>
                <a:gd name="T11" fmla="*/ 228 h 204"/>
                <a:gd name="T12" fmla="*/ 77 w 245"/>
                <a:gd name="T13" fmla="*/ 148 h 204"/>
                <a:gd name="T14" fmla="*/ 47 w 245"/>
                <a:gd name="T15" fmla="*/ 92 h 204"/>
                <a:gd name="T16" fmla="*/ 89 w 245"/>
                <a:gd name="T17" fmla="*/ 74 h 204"/>
                <a:gd name="T18" fmla="*/ 59 w 245"/>
                <a:gd name="T19" fmla="*/ 44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4 h 204"/>
                <a:gd name="T50" fmla="*/ 233 w 245"/>
                <a:gd name="T51" fmla="*/ 44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r>
              <a:rPr lang="ru-RU" smtClean="0"/>
              <a:t>Образец заголовка</a:t>
            </a:r>
            <a:endParaRPr lang="ru-RU"/>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ru-RU" smtClean="0"/>
              <a:t>Образец подзаголовка</a:t>
            </a:r>
            <a:endParaRPr lang="ru-RU"/>
          </a:p>
        </p:txBody>
      </p:sp>
      <p:sp>
        <p:nvSpPr>
          <p:cNvPr id="24" name="Rectangle 25"/>
          <p:cNvSpPr>
            <a:spLocks noGrp="1" noChangeArrowheads="1"/>
          </p:cNvSpPr>
          <p:nvPr>
            <p:ph type="dt" sz="quarter" idx="10"/>
          </p:nvPr>
        </p:nvSpPr>
        <p:spPr/>
        <p:txBody>
          <a:bodyPr/>
          <a:lstStyle>
            <a:lvl1pPr>
              <a:defRPr/>
            </a:lvl1pPr>
          </a:lstStyle>
          <a:p>
            <a:pPr>
              <a:defRPr/>
            </a:pPr>
            <a:endParaRPr lang="ru-RU">
              <a:solidFill>
                <a:srgbClr val="FFFFFF"/>
              </a:solidFill>
            </a:endParaRPr>
          </a:p>
        </p:txBody>
      </p:sp>
      <p:sp>
        <p:nvSpPr>
          <p:cNvPr id="25" name="Rectangle 26"/>
          <p:cNvSpPr>
            <a:spLocks noGrp="1" noChangeArrowheads="1"/>
          </p:cNvSpPr>
          <p:nvPr>
            <p:ph type="sldNum" sz="quarter" idx="11"/>
          </p:nvPr>
        </p:nvSpPr>
        <p:spPr/>
        <p:txBody>
          <a:bodyPr/>
          <a:lstStyle>
            <a:lvl1pPr>
              <a:defRPr/>
            </a:lvl1pPr>
          </a:lstStyle>
          <a:p>
            <a:pPr>
              <a:defRPr/>
            </a:pPr>
            <a:fld id="{26545331-AAA6-450E-9BB9-416CE3245A23}" type="slidenum">
              <a:rPr lang="ru-RU">
                <a:solidFill>
                  <a:srgbClr val="FFFFFF"/>
                </a:solidFill>
              </a:rPr>
              <a:pPr>
                <a:defRPr/>
              </a:pPr>
              <a:t>‹#›</a:t>
            </a:fld>
            <a:endParaRPr lang="ru-RU">
              <a:solidFill>
                <a:srgbClr val="FFFFFF"/>
              </a:solidFill>
            </a:endParaRPr>
          </a:p>
        </p:txBody>
      </p:sp>
      <p:sp>
        <p:nvSpPr>
          <p:cNvPr id="26" name="Rectangle 27"/>
          <p:cNvSpPr>
            <a:spLocks noGrp="1" noChangeArrowheads="1"/>
          </p:cNvSpPr>
          <p:nvPr>
            <p:ph type="ftr" sz="quarter" idx="12"/>
          </p:nvPr>
        </p:nvSpPr>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val="51732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7"/>
          <p:cNvSpPr>
            <a:spLocks noGrp="1" noChangeArrowheads="1"/>
          </p:cNvSpPr>
          <p:nvPr>
            <p:ph type="sldNum" sz="quarter" idx="12"/>
          </p:nvPr>
        </p:nvSpPr>
        <p:spPr/>
        <p:txBody>
          <a:bodyPr/>
          <a:lstStyle>
            <a:lvl1pPr>
              <a:defRPr/>
            </a:lvl1pPr>
          </a:lstStyle>
          <a:p>
            <a:pPr>
              <a:defRPr/>
            </a:pPr>
            <a:fld id="{97376364-7859-4E97-8318-00214C9E35E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553285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7"/>
          <p:cNvSpPr>
            <a:spLocks noGrp="1" noChangeArrowheads="1"/>
          </p:cNvSpPr>
          <p:nvPr>
            <p:ph type="sldNum" sz="quarter" idx="12"/>
          </p:nvPr>
        </p:nvSpPr>
        <p:spPr/>
        <p:txBody>
          <a:bodyPr/>
          <a:lstStyle>
            <a:lvl1pPr>
              <a:defRPr/>
            </a:lvl1pPr>
          </a:lstStyle>
          <a:p>
            <a:pPr>
              <a:defRPr/>
            </a:pPr>
            <a:fld id="{E330C442-9D6F-4A93-A28C-7D249A14DA2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197986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6"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7" name="Rectangle 27"/>
          <p:cNvSpPr>
            <a:spLocks noGrp="1" noChangeArrowheads="1"/>
          </p:cNvSpPr>
          <p:nvPr>
            <p:ph type="sldNum" sz="quarter" idx="12"/>
          </p:nvPr>
        </p:nvSpPr>
        <p:spPr/>
        <p:txBody>
          <a:bodyPr/>
          <a:lstStyle>
            <a:lvl1pPr>
              <a:defRPr/>
            </a:lvl1pPr>
          </a:lstStyle>
          <a:p>
            <a:pPr>
              <a:defRPr/>
            </a:pPr>
            <a:fld id="{2A5428D2-1878-46BB-BFCA-5A91089CB99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101946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8"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9" name="Rectangle 27"/>
          <p:cNvSpPr>
            <a:spLocks noGrp="1" noChangeArrowheads="1"/>
          </p:cNvSpPr>
          <p:nvPr>
            <p:ph type="sldNum" sz="quarter" idx="12"/>
          </p:nvPr>
        </p:nvSpPr>
        <p:spPr/>
        <p:txBody>
          <a:bodyPr/>
          <a:lstStyle>
            <a:lvl1pPr>
              <a:defRPr/>
            </a:lvl1pPr>
          </a:lstStyle>
          <a:p>
            <a:pPr>
              <a:defRPr/>
            </a:pPr>
            <a:fld id="{9BB66DA2-22EA-439B-A471-A3206E248006}"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040831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4"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5" name="Rectangle 27"/>
          <p:cNvSpPr>
            <a:spLocks noGrp="1" noChangeArrowheads="1"/>
          </p:cNvSpPr>
          <p:nvPr>
            <p:ph type="sldNum" sz="quarter" idx="12"/>
          </p:nvPr>
        </p:nvSpPr>
        <p:spPr/>
        <p:txBody>
          <a:bodyPr/>
          <a:lstStyle>
            <a:lvl1pPr>
              <a:defRPr/>
            </a:lvl1pPr>
          </a:lstStyle>
          <a:p>
            <a:pPr>
              <a:defRPr/>
            </a:pPr>
            <a:fld id="{7474F7E9-DC21-4A14-8BDA-9377B1EF24E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325952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3"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4" name="Rectangle 27"/>
          <p:cNvSpPr>
            <a:spLocks noGrp="1" noChangeArrowheads="1"/>
          </p:cNvSpPr>
          <p:nvPr>
            <p:ph type="sldNum" sz="quarter" idx="12"/>
          </p:nvPr>
        </p:nvSpPr>
        <p:spPr/>
        <p:txBody>
          <a:bodyPr/>
          <a:lstStyle>
            <a:lvl1pPr>
              <a:defRPr/>
            </a:lvl1pPr>
          </a:lstStyle>
          <a:p>
            <a:pPr>
              <a:defRPr/>
            </a:pPr>
            <a:fld id="{D3883281-77AD-4CA4-B27B-98E132F2E04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662593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6"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7" name="Rectangle 27"/>
          <p:cNvSpPr>
            <a:spLocks noGrp="1" noChangeArrowheads="1"/>
          </p:cNvSpPr>
          <p:nvPr>
            <p:ph type="sldNum" sz="quarter" idx="12"/>
          </p:nvPr>
        </p:nvSpPr>
        <p:spPr/>
        <p:txBody>
          <a:bodyPr/>
          <a:lstStyle>
            <a:lvl1pPr>
              <a:defRPr/>
            </a:lvl1pPr>
          </a:lstStyle>
          <a:p>
            <a:pPr>
              <a:defRPr/>
            </a:pPr>
            <a:fld id="{1C5A1F1B-5FBB-4DEC-A195-8CAAB8F7EE5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72586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7"/>
          <p:cNvSpPr>
            <a:spLocks noGrp="1" noChangeArrowheads="1"/>
          </p:cNvSpPr>
          <p:nvPr>
            <p:ph type="sldNum" sz="quarter" idx="12"/>
          </p:nvPr>
        </p:nvSpPr>
        <p:spPr/>
        <p:txBody>
          <a:bodyPr/>
          <a:lstStyle>
            <a:lvl1pPr>
              <a:defRPr/>
            </a:lvl1pPr>
          </a:lstStyle>
          <a:p>
            <a:pPr>
              <a:defRPr/>
            </a:pPr>
            <a:fld id="{97376364-7859-4E97-8318-00214C9E35E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023175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6"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7" name="Rectangle 27"/>
          <p:cNvSpPr>
            <a:spLocks noGrp="1" noChangeArrowheads="1"/>
          </p:cNvSpPr>
          <p:nvPr>
            <p:ph type="sldNum" sz="quarter" idx="12"/>
          </p:nvPr>
        </p:nvSpPr>
        <p:spPr/>
        <p:txBody>
          <a:bodyPr/>
          <a:lstStyle>
            <a:lvl1pPr>
              <a:defRPr/>
            </a:lvl1pPr>
          </a:lstStyle>
          <a:p>
            <a:pPr>
              <a:defRPr/>
            </a:pPr>
            <a:fld id="{24DDC7ED-7191-4C30-B22C-AE82717C4FF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852878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7"/>
          <p:cNvSpPr>
            <a:spLocks noGrp="1" noChangeArrowheads="1"/>
          </p:cNvSpPr>
          <p:nvPr>
            <p:ph type="sldNum" sz="quarter" idx="12"/>
          </p:nvPr>
        </p:nvSpPr>
        <p:spPr/>
        <p:txBody>
          <a:bodyPr/>
          <a:lstStyle>
            <a:lvl1pPr>
              <a:defRPr/>
            </a:lvl1pPr>
          </a:lstStyle>
          <a:p>
            <a:pPr>
              <a:defRPr/>
            </a:pPr>
            <a:fld id="{37F8B06B-94B3-4EC0-8A1A-5BBB49E6A86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77350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7"/>
          <p:cNvSpPr>
            <a:spLocks noGrp="1" noChangeArrowheads="1"/>
          </p:cNvSpPr>
          <p:nvPr>
            <p:ph type="sldNum" sz="quarter" idx="12"/>
          </p:nvPr>
        </p:nvSpPr>
        <p:spPr/>
        <p:txBody>
          <a:bodyPr/>
          <a:lstStyle>
            <a:lvl1pPr>
              <a:defRPr/>
            </a:lvl1pPr>
          </a:lstStyle>
          <a:p>
            <a:pPr>
              <a:defRPr/>
            </a:pPr>
            <a:fld id="{CBDB0DB8-1C74-4C76-B433-A1F6ABF804B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288370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8"/>
          <p:cNvGrpSpPr>
            <a:grpSpLocks/>
          </p:cNvGrpSpPr>
          <p:nvPr/>
        </p:nvGrpSpPr>
        <p:grpSpPr bwMode="auto">
          <a:xfrm>
            <a:off x="-6350" y="20638"/>
            <a:ext cx="9144000" cy="6858000"/>
            <a:chOff x="0" y="0"/>
            <a:chExt cx="5760" cy="4320"/>
          </a:xfrm>
        </p:grpSpPr>
        <p:sp>
          <p:nvSpPr>
            <p:cNvPr id="5" name="Freeform 29"/>
            <p:cNvSpPr>
              <a:spLocks/>
            </p:cNvSpPr>
            <p:nvPr/>
          </p:nvSpPr>
          <p:spPr bwMode="hidden">
            <a:xfrm>
              <a:off x="0" y="3072"/>
              <a:ext cx="5760" cy="1248"/>
            </a:xfrm>
            <a:custGeom>
              <a:avLst/>
              <a:gdLst>
                <a:gd name="T0" fmla="*/ 4195 w 6027"/>
                <a:gd name="T1" fmla="*/ 17 h 2296"/>
                <a:gd name="T2" fmla="*/ 0 w 6027"/>
                <a:gd name="T3" fmla="*/ 17 h 2296"/>
                <a:gd name="T4" fmla="*/ 0 w 6027"/>
                <a:gd name="T5" fmla="*/ 0 h 2296"/>
                <a:gd name="T6" fmla="*/ 4195 w 6027"/>
                <a:gd name="T7" fmla="*/ 0 h 2296"/>
                <a:gd name="T8" fmla="*/ 4195 w 6027"/>
                <a:gd name="T9" fmla="*/ 17 h 2296"/>
                <a:gd name="T10" fmla="*/ 4195 w 6027"/>
                <a:gd name="T11" fmla="*/ 17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6" name="Freeform 30"/>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sp>
        <p:nvSpPr>
          <p:cNvPr id="7" name="Freeform 31"/>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nvGrpSpPr>
          <p:cNvPr id="8" name="Group 7"/>
          <p:cNvGrpSpPr>
            <a:grpSpLocks/>
          </p:cNvGrpSpPr>
          <p:nvPr/>
        </p:nvGrpSpPr>
        <p:grpSpPr bwMode="auto">
          <a:xfrm>
            <a:off x="-1588" y="6034088"/>
            <a:ext cx="7845426" cy="850900"/>
            <a:chOff x="0" y="3792"/>
            <a:chExt cx="4942" cy="536"/>
          </a:xfrm>
        </p:grpSpPr>
        <p:sp>
          <p:nvSpPr>
            <p:cNvPr id="9"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nvGrpSpPr>
            <p:cNvPr id="10" name="Group 9"/>
            <p:cNvGrpSpPr>
              <a:grpSpLocks/>
            </p:cNvGrpSpPr>
            <p:nvPr userDrawn="1"/>
          </p:nvGrpSpPr>
          <p:grpSpPr bwMode="auto">
            <a:xfrm>
              <a:off x="2486" y="3792"/>
              <a:ext cx="2456" cy="536"/>
              <a:chOff x="2486" y="3792"/>
              <a:chExt cx="2456" cy="536"/>
            </a:xfrm>
          </p:grpSpPr>
          <p:sp>
            <p:nvSpPr>
              <p:cNvPr id="12"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3" name="Freeform 11"/>
              <p:cNvSpPr>
                <a:spLocks/>
              </p:cNvSpPr>
              <p:nvPr userDrawn="1"/>
            </p:nvSpPr>
            <p:spPr bwMode="ltGray">
              <a:xfrm>
                <a:off x="2677" y="3792"/>
                <a:ext cx="186" cy="395"/>
              </a:xfrm>
              <a:custGeom>
                <a:avLst/>
                <a:gdLst>
                  <a:gd name="T0" fmla="*/ 36 w 186"/>
                  <a:gd name="T1" fmla="*/ 0 h 353"/>
                  <a:gd name="T2" fmla="*/ 54 w 186"/>
                  <a:gd name="T3" fmla="*/ 44 h 353"/>
                  <a:gd name="T4" fmla="*/ 24 w 186"/>
                  <a:gd name="T5" fmla="*/ 75 h 353"/>
                  <a:gd name="T6" fmla="*/ 18 w 186"/>
                  <a:gd name="T7" fmla="*/ 162 h 353"/>
                  <a:gd name="T8" fmla="*/ 42 w 186"/>
                  <a:gd name="T9" fmla="*/ 281 h 353"/>
                  <a:gd name="T10" fmla="*/ 48 w 186"/>
                  <a:gd name="T11" fmla="*/ 398 h 353"/>
                  <a:gd name="T12" fmla="*/ 0 w 186"/>
                  <a:gd name="T13" fmla="*/ 869 h 353"/>
                  <a:gd name="T14" fmla="*/ 54 w 186"/>
                  <a:gd name="T15" fmla="*/ 575 h 353"/>
                  <a:gd name="T16" fmla="*/ 84 w 186"/>
                  <a:gd name="T17" fmla="*/ 530 h 353"/>
                  <a:gd name="T18" fmla="*/ 126 w 186"/>
                  <a:gd name="T19" fmla="*/ 311 h 353"/>
                  <a:gd name="T20" fmla="*/ 144 w 186"/>
                  <a:gd name="T21" fmla="*/ 294 h 353"/>
                  <a:gd name="T22" fmla="*/ 144 w 186"/>
                  <a:gd name="T23" fmla="*/ 222 h 353"/>
                  <a:gd name="T24" fmla="*/ 186 w 186"/>
                  <a:gd name="T25" fmla="*/ 162 h 353"/>
                  <a:gd name="T26" fmla="*/ 162 w 186"/>
                  <a:gd name="T27" fmla="*/ 14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5 h 66"/>
                  <a:gd name="T8" fmla="*/ 6 w 155"/>
                  <a:gd name="T9" fmla="*/ 44 h 66"/>
                  <a:gd name="T10" fmla="*/ 0 w 155"/>
                  <a:gd name="T11" fmla="*/ 61 h 66"/>
                  <a:gd name="T12" fmla="*/ 78 w 155"/>
                  <a:gd name="T13" fmla="*/ 148 h 66"/>
                  <a:gd name="T14" fmla="*/ 96 w 155"/>
                  <a:gd name="T15" fmla="*/ 104 h 66"/>
                  <a:gd name="T16" fmla="*/ 155 w 155"/>
                  <a:gd name="T17" fmla="*/ 165 h 66"/>
                  <a:gd name="T18" fmla="*/ 126 w 155"/>
                  <a:gd name="T19" fmla="*/ 6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6" name="Freeform 14"/>
              <p:cNvSpPr>
                <a:spLocks/>
              </p:cNvSpPr>
              <p:nvPr userDrawn="1"/>
            </p:nvSpPr>
            <p:spPr bwMode="ltGray">
              <a:xfrm>
                <a:off x="2486" y="3859"/>
                <a:ext cx="42" cy="81"/>
              </a:xfrm>
              <a:custGeom>
                <a:avLst/>
                <a:gdLst>
                  <a:gd name="T0" fmla="*/ 6 w 42"/>
                  <a:gd name="T1" fmla="*/ 93 h 72"/>
                  <a:gd name="T2" fmla="*/ 0 w 42"/>
                  <a:gd name="T3" fmla="*/ 47 h 72"/>
                  <a:gd name="T4" fmla="*/ 12 w 42"/>
                  <a:gd name="T5" fmla="*/ 16 h 72"/>
                  <a:gd name="T6" fmla="*/ 0 w 42"/>
                  <a:gd name="T7" fmla="*/ 16 h 72"/>
                  <a:gd name="T8" fmla="*/ 12 w 42"/>
                  <a:gd name="T9" fmla="*/ 16 h 72"/>
                  <a:gd name="T10" fmla="*/ 24 w 42"/>
                  <a:gd name="T11" fmla="*/ 16 h 72"/>
                  <a:gd name="T12" fmla="*/ 36 w 42"/>
                  <a:gd name="T13" fmla="*/ 16 h 72"/>
                  <a:gd name="T14" fmla="*/ 42 w 42"/>
                  <a:gd name="T15" fmla="*/ 0 h 72"/>
                  <a:gd name="T16" fmla="*/ 30 w 42"/>
                  <a:gd name="T17" fmla="*/ 47 h 72"/>
                  <a:gd name="T18" fmla="*/ 42 w 42"/>
                  <a:gd name="T19" fmla="*/ 125 h 72"/>
                  <a:gd name="T20" fmla="*/ 12 w 42"/>
                  <a:gd name="T21" fmla="*/ 183 h 72"/>
                  <a:gd name="T22" fmla="*/ 6 w 42"/>
                  <a:gd name="T23" fmla="*/ 93 h 72"/>
                  <a:gd name="T24" fmla="*/ 6 w 42"/>
                  <a:gd name="T25" fmla="*/ 9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11"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grpSp>
        <p:nvGrpSpPr>
          <p:cNvPr id="17" name="Group 16"/>
          <p:cNvGrpSpPr>
            <a:grpSpLocks/>
          </p:cNvGrpSpPr>
          <p:nvPr/>
        </p:nvGrpSpPr>
        <p:grpSpPr bwMode="auto">
          <a:xfrm>
            <a:off x="627063" y="6021388"/>
            <a:ext cx="5684837" cy="849312"/>
            <a:chOff x="395" y="3793"/>
            <a:chExt cx="3581" cy="535"/>
          </a:xfrm>
        </p:grpSpPr>
        <p:sp>
          <p:nvSpPr>
            <p:cNvPr id="18" name="Freeform 17"/>
            <p:cNvSpPr>
              <a:spLocks/>
            </p:cNvSpPr>
            <p:nvPr userDrawn="1"/>
          </p:nvSpPr>
          <p:spPr bwMode="auto">
            <a:xfrm>
              <a:off x="1196" y="3793"/>
              <a:ext cx="365" cy="291"/>
            </a:xfrm>
            <a:custGeom>
              <a:avLst/>
              <a:gdLst>
                <a:gd name="T0" fmla="*/ 24 w 365"/>
                <a:gd name="T1" fmla="*/ 24 h 287"/>
                <a:gd name="T2" fmla="*/ 0 w 365"/>
                <a:gd name="T3" fmla="*/ 68 h 287"/>
                <a:gd name="T4" fmla="*/ 66 w 365"/>
                <a:gd name="T5" fmla="*/ 124 h 287"/>
                <a:gd name="T6" fmla="*/ 143 w 365"/>
                <a:gd name="T7" fmla="*/ 204 h 287"/>
                <a:gd name="T8" fmla="*/ 191 w 365"/>
                <a:gd name="T9" fmla="*/ 186 h 287"/>
                <a:gd name="T10" fmla="*/ 341 w 365"/>
                <a:gd name="T11" fmla="*/ 319 h 287"/>
                <a:gd name="T12" fmla="*/ 305 w 365"/>
                <a:gd name="T13" fmla="*/ 195 h 287"/>
                <a:gd name="T14" fmla="*/ 365 w 365"/>
                <a:gd name="T15" fmla="*/ 148 h 287"/>
                <a:gd name="T16" fmla="*/ 359 w 365"/>
                <a:gd name="T17" fmla="*/ 142 h 287"/>
                <a:gd name="T18" fmla="*/ 335 w 365"/>
                <a:gd name="T19" fmla="*/ 130 h 287"/>
                <a:gd name="T20" fmla="*/ 299 w 365"/>
                <a:gd name="T21" fmla="*/ 98 h 287"/>
                <a:gd name="T22" fmla="*/ 257 w 365"/>
                <a:gd name="T23" fmla="*/ 80 h 287"/>
                <a:gd name="T24" fmla="*/ 215 w 365"/>
                <a:gd name="T25" fmla="*/ 62 h 287"/>
                <a:gd name="T26" fmla="*/ 173 w 365"/>
                <a:gd name="T27" fmla="*/ 44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9"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0"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8 h 60"/>
                <a:gd name="T16" fmla="*/ 65 w 71"/>
                <a:gd name="T17" fmla="*/ 50 h 60"/>
                <a:gd name="T18" fmla="*/ 71 w 71"/>
                <a:gd name="T19" fmla="*/ 62 h 60"/>
                <a:gd name="T20" fmla="*/ 71 w 71"/>
                <a:gd name="T21" fmla="*/ 68 h 60"/>
                <a:gd name="T22" fmla="*/ 59 w 71"/>
                <a:gd name="T23" fmla="*/ 62 h 60"/>
                <a:gd name="T24" fmla="*/ 47 w 71"/>
                <a:gd name="T25" fmla="*/ 50 h 60"/>
                <a:gd name="T26" fmla="*/ 23 w 71"/>
                <a:gd name="T27" fmla="*/ 38 h 60"/>
                <a:gd name="T28" fmla="*/ 23 w 71"/>
                <a:gd name="T29" fmla="*/ 44 h 60"/>
                <a:gd name="T30" fmla="*/ 18 w 71"/>
                <a:gd name="T31" fmla="*/ 50 h 60"/>
                <a:gd name="T32" fmla="*/ 12 w 71"/>
                <a:gd name="T33" fmla="*/ 56 h 60"/>
                <a:gd name="T34" fmla="*/ 6 w 71"/>
                <a:gd name="T35" fmla="*/ 56 h 60"/>
                <a:gd name="T36" fmla="*/ 6 w 71"/>
                <a:gd name="T37" fmla="*/ 56 h 60"/>
                <a:gd name="T38" fmla="*/ 6 w 71"/>
                <a:gd name="T39" fmla="*/ 44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1"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2 h 162"/>
                <a:gd name="T10" fmla="*/ 96 w 161"/>
                <a:gd name="T11" fmla="*/ 68 h 162"/>
                <a:gd name="T12" fmla="*/ 102 w 161"/>
                <a:gd name="T13" fmla="*/ 80 h 162"/>
                <a:gd name="T14" fmla="*/ 108 w 161"/>
                <a:gd name="T15" fmla="*/ 92 h 162"/>
                <a:gd name="T16" fmla="*/ 120 w 161"/>
                <a:gd name="T17" fmla="*/ 104 h 162"/>
                <a:gd name="T18" fmla="*/ 143 w 161"/>
                <a:gd name="T19" fmla="*/ 122 h 162"/>
                <a:gd name="T20" fmla="*/ 155 w 161"/>
                <a:gd name="T21" fmla="*/ 154 h 162"/>
                <a:gd name="T22" fmla="*/ 161 w 161"/>
                <a:gd name="T23" fmla="*/ 172 h 162"/>
                <a:gd name="T24" fmla="*/ 161 w 161"/>
                <a:gd name="T25" fmla="*/ 178 h 162"/>
                <a:gd name="T26" fmla="*/ 96 w 161"/>
                <a:gd name="T27" fmla="*/ 110 h 162"/>
                <a:gd name="T28" fmla="*/ 30 w 161"/>
                <a:gd name="T29" fmla="*/ 62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2" name="Freeform 21"/>
            <p:cNvSpPr>
              <a:spLocks/>
            </p:cNvSpPr>
            <p:nvPr userDrawn="1"/>
          </p:nvSpPr>
          <p:spPr bwMode="auto">
            <a:xfrm>
              <a:off x="706" y="3854"/>
              <a:ext cx="59" cy="61"/>
            </a:xfrm>
            <a:custGeom>
              <a:avLst/>
              <a:gdLst>
                <a:gd name="T0" fmla="*/ 59 w 59"/>
                <a:gd name="T1" fmla="*/ 6 h 60"/>
                <a:gd name="T2" fmla="*/ 41 w 59"/>
                <a:gd name="T3" fmla="*/ 38 h 60"/>
                <a:gd name="T4" fmla="*/ 41 w 59"/>
                <a:gd name="T5" fmla="*/ 44 h 60"/>
                <a:gd name="T6" fmla="*/ 47 w 59"/>
                <a:gd name="T7" fmla="*/ 50 h 60"/>
                <a:gd name="T8" fmla="*/ 53 w 59"/>
                <a:gd name="T9" fmla="*/ 62 h 60"/>
                <a:gd name="T10" fmla="*/ 53 w 59"/>
                <a:gd name="T11" fmla="*/ 68 h 60"/>
                <a:gd name="T12" fmla="*/ 47 w 59"/>
                <a:gd name="T13" fmla="*/ 62 h 60"/>
                <a:gd name="T14" fmla="*/ 35 w 59"/>
                <a:gd name="T15" fmla="*/ 56 h 60"/>
                <a:gd name="T16" fmla="*/ 23 w 59"/>
                <a:gd name="T17" fmla="*/ 44 h 60"/>
                <a:gd name="T18" fmla="*/ 17 w 59"/>
                <a:gd name="T19" fmla="*/ 3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3" name="Freeform 22"/>
            <p:cNvSpPr>
              <a:spLocks/>
            </p:cNvSpPr>
            <p:nvPr userDrawn="1"/>
          </p:nvSpPr>
          <p:spPr bwMode="auto">
            <a:xfrm>
              <a:off x="395" y="3811"/>
              <a:ext cx="245" cy="207"/>
            </a:xfrm>
            <a:custGeom>
              <a:avLst/>
              <a:gdLst>
                <a:gd name="T0" fmla="*/ 233 w 245"/>
                <a:gd name="T1" fmla="*/ 44 h 204"/>
                <a:gd name="T2" fmla="*/ 245 w 245"/>
                <a:gd name="T3" fmla="*/ 50 h 204"/>
                <a:gd name="T4" fmla="*/ 209 w 245"/>
                <a:gd name="T5" fmla="*/ 92 h 204"/>
                <a:gd name="T6" fmla="*/ 143 w 245"/>
                <a:gd name="T7" fmla="*/ 148 h 204"/>
                <a:gd name="T8" fmla="*/ 167 w 245"/>
                <a:gd name="T9" fmla="*/ 173 h 204"/>
                <a:gd name="T10" fmla="*/ 179 w 245"/>
                <a:gd name="T11" fmla="*/ 228 h 204"/>
                <a:gd name="T12" fmla="*/ 77 w 245"/>
                <a:gd name="T13" fmla="*/ 148 h 204"/>
                <a:gd name="T14" fmla="*/ 47 w 245"/>
                <a:gd name="T15" fmla="*/ 92 h 204"/>
                <a:gd name="T16" fmla="*/ 89 w 245"/>
                <a:gd name="T17" fmla="*/ 74 h 204"/>
                <a:gd name="T18" fmla="*/ 59 w 245"/>
                <a:gd name="T19" fmla="*/ 44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4 h 204"/>
                <a:gd name="T50" fmla="*/ 233 w 245"/>
                <a:gd name="T51" fmla="*/ 44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r>
              <a:rPr lang="ru-RU" smtClean="0"/>
              <a:t>Образец заголовка</a:t>
            </a:r>
            <a:endParaRPr lang="ru-RU"/>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ru-RU" smtClean="0"/>
              <a:t>Образец подзаголовка</a:t>
            </a:r>
            <a:endParaRPr lang="ru-RU"/>
          </a:p>
        </p:txBody>
      </p:sp>
      <p:sp>
        <p:nvSpPr>
          <p:cNvPr id="24" name="Rectangle 25"/>
          <p:cNvSpPr>
            <a:spLocks noGrp="1" noChangeArrowheads="1"/>
          </p:cNvSpPr>
          <p:nvPr>
            <p:ph type="dt" sz="quarter" idx="10"/>
          </p:nvPr>
        </p:nvSpPr>
        <p:spPr/>
        <p:txBody>
          <a:bodyPr/>
          <a:lstStyle>
            <a:lvl1pPr>
              <a:defRPr/>
            </a:lvl1pPr>
          </a:lstStyle>
          <a:p>
            <a:pPr>
              <a:defRPr/>
            </a:pPr>
            <a:endParaRPr lang="ru-RU">
              <a:solidFill>
                <a:srgbClr val="FFFFFF"/>
              </a:solidFill>
            </a:endParaRPr>
          </a:p>
        </p:txBody>
      </p:sp>
      <p:sp>
        <p:nvSpPr>
          <p:cNvPr id="25" name="Rectangle 26"/>
          <p:cNvSpPr>
            <a:spLocks noGrp="1" noChangeArrowheads="1"/>
          </p:cNvSpPr>
          <p:nvPr>
            <p:ph type="sldNum" sz="quarter" idx="11"/>
          </p:nvPr>
        </p:nvSpPr>
        <p:spPr/>
        <p:txBody>
          <a:bodyPr/>
          <a:lstStyle>
            <a:lvl1pPr>
              <a:defRPr/>
            </a:lvl1pPr>
          </a:lstStyle>
          <a:p>
            <a:pPr>
              <a:defRPr/>
            </a:pPr>
            <a:fld id="{26545331-AAA6-450E-9BB9-416CE3245A23}" type="slidenum">
              <a:rPr lang="ru-RU">
                <a:solidFill>
                  <a:srgbClr val="FFFFFF"/>
                </a:solidFill>
              </a:rPr>
              <a:pPr>
                <a:defRPr/>
              </a:pPr>
              <a:t>‹#›</a:t>
            </a:fld>
            <a:endParaRPr lang="ru-RU">
              <a:solidFill>
                <a:srgbClr val="FFFFFF"/>
              </a:solidFill>
            </a:endParaRPr>
          </a:p>
        </p:txBody>
      </p:sp>
      <p:sp>
        <p:nvSpPr>
          <p:cNvPr id="26" name="Rectangle 27"/>
          <p:cNvSpPr>
            <a:spLocks noGrp="1" noChangeArrowheads="1"/>
          </p:cNvSpPr>
          <p:nvPr>
            <p:ph type="ftr" sz="quarter" idx="12"/>
          </p:nvPr>
        </p:nvSpPr>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val="125310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7"/>
          <p:cNvSpPr>
            <a:spLocks noGrp="1" noChangeArrowheads="1"/>
          </p:cNvSpPr>
          <p:nvPr>
            <p:ph type="sldNum" sz="quarter" idx="12"/>
          </p:nvPr>
        </p:nvSpPr>
        <p:spPr/>
        <p:txBody>
          <a:bodyPr/>
          <a:lstStyle>
            <a:lvl1pPr>
              <a:defRPr/>
            </a:lvl1pPr>
          </a:lstStyle>
          <a:p>
            <a:pPr>
              <a:defRPr/>
            </a:pPr>
            <a:fld id="{97376364-7859-4E97-8318-00214C9E35E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178164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7"/>
          <p:cNvSpPr>
            <a:spLocks noGrp="1" noChangeArrowheads="1"/>
          </p:cNvSpPr>
          <p:nvPr>
            <p:ph type="sldNum" sz="quarter" idx="12"/>
          </p:nvPr>
        </p:nvSpPr>
        <p:spPr/>
        <p:txBody>
          <a:bodyPr/>
          <a:lstStyle>
            <a:lvl1pPr>
              <a:defRPr/>
            </a:lvl1pPr>
          </a:lstStyle>
          <a:p>
            <a:pPr>
              <a:defRPr/>
            </a:pPr>
            <a:fld id="{E330C442-9D6F-4A93-A28C-7D249A14DA2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661623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6"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7" name="Rectangle 27"/>
          <p:cNvSpPr>
            <a:spLocks noGrp="1" noChangeArrowheads="1"/>
          </p:cNvSpPr>
          <p:nvPr>
            <p:ph type="sldNum" sz="quarter" idx="12"/>
          </p:nvPr>
        </p:nvSpPr>
        <p:spPr/>
        <p:txBody>
          <a:bodyPr/>
          <a:lstStyle>
            <a:lvl1pPr>
              <a:defRPr/>
            </a:lvl1pPr>
          </a:lstStyle>
          <a:p>
            <a:pPr>
              <a:defRPr/>
            </a:pPr>
            <a:fld id="{2A5428D2-1878-46BB-BFCA-5A91089CB99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230947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8"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9" name="Rectangle 27"/>
          <p:cNvSpPr>
            <a:spLocks noGrp="1" noChangeArrowheads="1"/>
          </p:cNvSpPr>
          <p:nvPr>
            <p:ph type="sldNum" sz="quarter" idx="12"/>
          </p:nvPr>
        </p:nvSpPr>
        <p:spPr/>
        <p:txBody>
          <a:bodyPr/>
          <a:lstStyle>
            <a:lvl1pPr>
              <a:defRPr/>
            </a:lvl1pPr>
          </a:lstStyle>
          <a:p>
            <a:pPr>
              <a:defRPr/>
            </a:pPr>
            <a:fld id="{9BB66DA2-22EA-439B-A471-A3206E248006}"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727891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4"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5" name="Rectangle 27"/>
          <p:cNvSpPr>
            <a:spLocks noGrp="1" noChangeArrowheads="1"/>
          </p:cNvSpPr>
          <p:nvPr>
            <p:ph type="sldNum" sz="quarter" idx="12"/>
          </p:nvPr>
        </p:nvSpPr>
        <p:spPr/>
        <p:txBody>
          <a:bodyPr/>
          <a:lstStyle>
            <a:lvl1pPr>
              <a:defRPr/>
            </a:lvl1pPr>
          </a:lstStyle>
          <a:p>
            <a:pPr>
              <a:defRPr/>
            </a:pPr>
            <a:fld id="{7474F7E9-DC21-4A14-8BDA-9377B1EF24E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168604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3"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4" name="Rectangle 27"/>
          <p:cNvSpPr>
            <a:spLocks noGrp="1" noChangeArrowheads="1"/>
          </p:cNvSpPr>
          <p:nvPr>
            <p:ph type="sldNum" sz="quarter" idx="12"/>
          </p:nvPr>
        </p:nvSpPr>
        <p:spPr/>
        <p:txBody>
          <a:bodyPr/>
          <a:lstStyle>
            <a:lvl1pPr>
              <a:defRPr/>
            </a:lvl1pPr>
          </a:lstStyle>
          <a:p>
            <a:pPr>
              <a:defRPr/>
            </a:pPr>
            <a:fld id="{D3883281-77AD-4CA4-B27B-98E132F2E04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64350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7"/>
          <p:cNvSpPr>
            <a:spLocks noGrp="1" noChangeArrowheads="1"/>
          </p:cNvSpPr>
          <p:nvPr>
            <p:ph type="sldNum" sz="quarter" idx="12"/>
          </p:nvPr>
        </p:nvSpPr>
        <p:spPr/>
        <p:txBody>
          <a:bodyPr/>
          <a:lstStyle>
            <a:lvl1pPr>
              <a:defRPr/>
            </a:lvl1pPr>
          </a:lstStyle>
          <a:p>
            <a:pPr>
              <a:defRPr/>
            </a:pPr>
            <a:fld id="{E330C442-9D6F-4A93-A28C-7D249A14DA2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915195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6"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7" name="Rectangle 27"/>
          <p:cNvSpPr>
            <a:spLocks noGrp="1" noChangeArrowheads="1"/>
          </p:cNvSpPr>
          <p:nvPr>
            <p:ph type="sldNum" sz="quarter" idx="12"/>
          </p:nvPr>
        </p:nvSpPr>
        <p:spPr/>
        <p:txBody>
          <a:bodyPr/>
          <a:lstStyle>
            <a:lvl1pPr>
              <a:defRPr/>
            </a:lvl1pPr>
          </a:lstStyle>
          <a:p>
            <a:pPr>
              <a:defRPr/>
            </a:pPr>
            <a:fld id="{1C5A1F1B-5FBB-4DEC-A195-8CAAB8F7EE5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68334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6"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7" name="Rectangle 27"/>
          <p:cNvSpPr>
            <a:spLocks noGrp="1" noChangeArrowheads="1"/>
          </p:cNvSpPr>
          <p:nvPr>
            <p:ph type="sldNum" sz="quarter" idx="12"/>
          </p:nvPr>
        </p:nvSpPr>
        <p:spPr/>
        <p:txBody>
          <a:bodyPr/>
          <a:lstStyle>
            <a:lvl1pPr>
              <a:defRPr/>
            </a:lvl1pPr>
          </a:lstStyle>
          <a:p>
            <a:pPr>
              <a:defRPr/>
            </a:pPr>
            <a:fld id="{24DDC7ED-7191-4C30-B22C-AE82717C4FF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111221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7"/>
          <p:cNvSpPr>
            <a:spLocks noGrp="1" noChangeArrowheads="1"/>
          </p:cNvSpPr>
          <p:nvPr>
            <p:ph type="sldNum" sz="quarter" idx="12"/>
          </p:nvPr>
        </p:nvSpPr>
        <p:spPr/>
        <p:txBody>
          <a:bodyPr/>
          <a:lstStyle>
            <a:lvl1pPr>
              <a:defRPr/>
            </a:lvl1pPr>
          </a:lstStyle>
          <a:p>
            <a:pPr>
              <a:defRPr/>
            </a:pPr>
            <a:fld id="{37F8B06B-94B3-4EC0-8A1A-5BBB49E6A86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011707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7"/>
          <p:cNvSpPr>
            <a:spLocks noGrp="1" noChangeArrowheads="1"/>
          </p:cNvSpPr>
          <p:nvPr>
            <p:ph type="sldNum" sz="quarter" idx="12"/>
          </p:nvPr>
        </p:nvSpPr>
        <p:spPr/>
        <p:txBody>
          <a:bodyPr/>
          <a:lstStyle>
            <a:lvl1pPr>
              <a:defRPr/>
            </a:lvl1pPr>
          </a:lstStyle>
          <a:p>
            <a:pPr>
              <a:defRPr/>
            </a:pPr>
            <a:fld id="{CBDB0DB8-1C74-4C76-B433-A1F6ABF804B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8191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6"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7" name="Rectangle 27"/>
          <p:cNvSpPr>
            <a:spLocks noGrp="1" noChangeArrowheads="1"/>
          </p:cNvSpPr>
          <p:nvPr>
            <p:ph type="sldNum" sz="quarter" idx="12"/>
          </p:nvPr>
        </p:nvSpPr>
        <p:spPr/>
        <p:txBody>
          <a:bodyPr/>
          <a:lstStyle>
            <a:lvl1pPr>
              <a:defRPr/>
            </a:lvl1pPr>
          </a:lstStyle>
          <a:p>
            <a:pPr>
              <a:defRPr/>
            </a:pPr>
            <a:fld id="{2A5428D2-1878-46BB-BFCA-5A91089CB99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64891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8"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9" name="Rectangle 27"/>
          <p:cNvSpPr>
            <a:spLocks noGrp="1" noChangeArrowheads="1"/>
          </p:cNvSpPr>
          <p:nvPr>
            <p:ph type="sldNum" sz="quarter" idx="12"/>
          </p:nvPr>
        </p:nvSpPr>
        <p:spPr/>
        <p:txBody>
          <a:bodyPr/>
          <a:lstStyle>
            <a:lvl1pPr>
              <a:defRPr/>
            </a:lvl1pPr>
          </a:lstStyle>
          <a:p>
            <a:pPr>
              <a:defRPr/>
            </a:pPr>
            <a:fld id="{9BB66DA2-22EA-439B-A471-A3206E248006}"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38515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4"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5" name="Rectangle 27"/>
          <p:cNvSpPr>
            <a:spLocks noGrp="1" noChangeArrowheads="1"/>
          </p:cNvSpPr>
          <p:nvPr>
            <p:ph type="sldNum" sz="quarter" idx="12"/>
          </p:nvPr>
        </p:nvSpPr>
        <p:spPr/>
        <p:txBody>
          <a:bodyPr/>
          <a:lstStyle>
            <a:lvl1pPr>
              <a:defRPr/>
            </a:lvl1pPr>
          </a:lstStyle>
          <a:p>
            <a:pPr>
              <a:defRPr/>
            </a:pPr>
            <a:fld id="{7474F7E9-DC21-4A14-8BDA-9377B1EF24E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10796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3"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4" name="Rectangle 27"/>
          <p:cNvSpPr>
            <a:spLocks noGrp="1" noChangeArrowheads="1"/>
          </p:cNvSpPr>
          <p:nvPr>
            <p:ph type="sldNum" sz="quarter" idx="12"/>
          </p:nvPr>
        </p:nvSpPr>
        <p:spPr/>
        <p:txBody>
          <a:bodyPr/>
          <a:lstStyle>
            <a:lvl1pPr>
              <a:defRPr/>
            </a:lvl1pPr>
          </a:lstStyle>
          <a:p>
            <a:pPr>
              <a:defRPr/>
            </a:pPr>
            <a:fld id="{D3883281-77AD-4CA4-B27B-98E132F2E04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80412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6"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7" name="Rectangle 27"/>
          <p:cNvSpPr>
            <a:spLocks noGrp="1" noChangeArrowheads="1"/>
          </p:cNvSpPr>
          <p:nvPr>
            <p:ph type="sldNum" sz="quarter" idx="12"/>
          </p:nvPr>
        </p:nvSpPr>
        <p:spPr/>
        <p:txBody>
          <a:bodyPr/>
          <a:lstStyle>
            <a:lvl1pPr>
              <a:defRPr/>
            </a:lvl1pPr>
          </a:lstStyle>
          <a:p>
            <a:pPr>
              <a:defRPr/>
            </a:pPr>
            <a:fld id="{1C5A1F1B-5FBB-4DEC-A195-8CAAB8F7EE5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25643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5"/>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6" name="Rectangle 26"/>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7" name="Rectangle 27"/>
          <p:cNvSpPr>
            <a:spLocks noGrp="1" noChangeArrowheads="1"/>
          </p:cNvSpPr>
          <p:nvPr>
            <p:ph type="sldNum" sz="quarter" idx="12"/>
          </p:nvPr>
        </p:nvSpPr>
        <p:spPr/>
        <p:txBody>
          <a:bodyPr/>
          <a:lstStyle>
            <a:lvl1pPr>
              <a:defRPr/>
            </a:lvl1pPr>
          </a:lstStyle>
          <a:p>
            <a:pPr>
              <a:defRPr/>
            </a:pPr>
            <a:fld id="{24DDC7ED-7191-4C30-B22C-AE82717C4FF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3701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grpSp>
        <p:nvGrpSpPr>
          <p:cNvPr id="1026" name="Group 3"/>
          <p:cNvGrpSpPr>
            <a:grpSpLocks/>
          </p:cNvGrpSpPr>
          <p:nvPr/>
        </p:nvGrpSpPr>
        <p:grpSpPr bwMode="auto">
          <a:xfrm>
            <a:off x="0" y="0"/>
            <a:ext cx="9144000" cy="6858000"/>
            <a:chOff x="0" y="0"/>
            <a:chExt cx="5760" cy="4320"/>
          </a:xfrm>
        </p:grpSpPr>
        <p:sp>
          <p:nvSpPr>
            <p:cNvPr id="1049" name="Freeform 4"/>
            <p:cNvSpPr>
              <a:spLocks/>
            </p:cNvSpPr>
            <p:nvPr/>
          </p:nvSpPr>
          <p:spPr bwMode="hidden">
            <a:xfrm>
              <a:off x="0" y="3072"/>
              <a:ext cx="5760" cy="1248"/>
            </a:xfrm>
            <a:custGeom>
              <a:avLst/>
              <a:gdLst>
                <a:gd name="T0" fmla="*/ 4195 w 6027"/>
                <a:gd name="T1" fmla="*/ 17 h 2296"/>
                <a:gd name="T2" fmla="*/ 0 w 6027"/>
                <a:gd name="T3" fmla="*/ 17 h 2296"/>
                <a:gd name="T4" fmla="*/ 0 w 6027"/>
                <a:gd name="T5" fmla="*/ 0 h 2296"/>
                <a:gd name="T6" fmla="*/ 4195 w 6027"/>
                <a:gd name="T7" fmla="*/ 0 h 2296"/>
                <a:gd name="T8" fmla="*/ 4195 w 6027"/>
                <a:gd name="T9" fmla="*/ 17 h 2296"/>
                <a:gd name="T10" fmla="*/ 4195 w 6027"/>
                <a:gd name="T11" fmla="*/ 17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387077" name="Freeform 5"/>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sp>
        <p:nvSpPr>
          <p:cNvPr id="1027" name="Freeform 6"/>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nvGrpSpPr>
          <p:cNvPr id="1028"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nvGrpSpPr>
            <p:cNvPr id="1042" name="Group 9"/>
            <p:cNvGrpSpPr>
              <a:grpSpLocks/>
            </p:cNvGrpSpPr>
            <p:nvPr userDrawn="1"/>
          </p:nvGrpSpPr>
          <p:grpSpPr bwMode="auto">
            <a:xfrm>
              <a:off x="2486" y="3792"/>
              <a:ext cx="2458" cy="540"/>
              <a:chOff x="2486" y="3792"/>
              <a:chExt cx="2458" cy="540"/>
            </a:xfrm>
          </p:grpSpPr>
          <p:sp>
            <p:nvSpPr>
              <p:cNvPr id="1044"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5" name="Freeform 11"/>
              <p:cNvSpPr>
                <a:spLocks/>
              </p:cNvSpPr>
              <p:nvPr userDrawn="1"/>
            </p:nvSpPr>
            <p:spPr bwMode="ltGray">
              <a:xfrm>
                <a:off x="2677" y="3792"/>
                <a:ext cx="186" cy="395"/>
              </a:xfrm>
              <a:custGeom>
                <a:avLst/>
                <a:gdLst>
                  <a:gd name="T0" fmla="*/ 36 w 186"/>
                  <a:gd name="T1" fmla="*/ 0 h 353"/>
                  <a:gd name="T2" fmla="*/ 54 w 186"/>
                  <a:gd name="T3" fmla="*/ 44 h 353"/>
                  <a:gd name="T4" fmla="*/ 24 w 186"/>
                  <a:gd name="T5" fmla="*/ 75 h 353"/>
                  <a:gd name="T6" fmla="*/ 18 w 186"/>
                  <a:gd name="T7" fmla="*/ 162 h 353"/>
                  <a:gd name="T8" fmla="*/ 42 w 186"/>
                  <a:gd name="T9" fmla="*/ 281 h 353"/>
                  <a:gd name="T10" fmla="*/ 48 w 186"/>
                  <a:gd name="T11" fmla="*/ 398 h 353"/>
                  <a:gd name="T12" fmla="*/ 0 w 186"/>
                  <a:gd name="T13" fmla="*/ 869 h 353"/>
                  <a:gd name="T14" fmla="*/ 54 w 186"/>
                  <a:gd name="T15" fmla="*/ 575 h 353"/>
                  <a:gd name="T16" fmla="*/ 84 w 186"/>
                  <a:gd name="T17" fmla="*/ 530 h 353"/>
                  <a:gd name="T18" fmla="*/ 126 w 186"/>
                  <a:gd name="T19" fmla="*/ 311 h 353"/>
                  <a:gd name="T20" fmla="*/ 144 w 186"/>
                  <a:gd name="T21" fmla="*/ 294 h 353"/>
                  <a:gd name="T22" fmla="*/ 144 w 186"/>
                  <a:gd name="T23" fmla="*/ 222 h 353"/>
                  <a:gd name="T24" fmla="*/ 186 w 186"/>
                  <a:gd name="T25" fmla="*/ 162 h 353"/>
                  <a:gd name="T26" fmla="*/ 162 w 186"/>
                  <a:gd name="T27" fmla="*/ 14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6"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7"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5 h 66"/>
                  <a:gd name="T8" fmla="*/ 6 w 155"/>
                  <a:gd name="T9" fmla="*/ 44 h 66"/>
                  <a:gd name="T10" fmla="*/ 0 w 155"/>
                  <a:gd name="T11" fmla="*/ 61 h 66"/>
                  <a:gd name="T12" fmla="*/ 78 w 155"/>
                  <a:gd name="T13" fmla="*/ 148 h 66"/>
                  <a:gd name="T14" fmla="*/ 96 w 155"/>
                  <a:gd name="T15" fmla="*/ 104 h 66"/>
                  <a:gd name="T16" fmla="*/ 155 w 155"/>
                  <a:gd name="T17" fmla="*/ 165 h 66"/>
                  <a:gd name="T18" fmla="*/ 126 w 155"/>
                  <a:gd name="T19" fmla="*/ 6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8" name="Freeform 14"/>
              <p:cNvSpPr>
                <a:spLocks/>
              </p:cNvSpPr>
              <p:nvPr userDrawn="1"/>
            </p:nvSpPr>
            <p:spPr bwMode="ltGray">
              <a:xfrm>
                <a:off x="2486" y="3859"/>
                <a:ext cx="42" cy="81"/>
              </a:xfrm>
              <a:custGeom>
                <a:avLst/>
                <a:gdLst>
                  <a:gd name="T0" fmla="*/ 6 w 42"/>
                  <a:gd name="T1" fmla="*/ 93 h 72"/>
                  <a:gd name="T2" fmla="*/ 0 w 42"/>
                  <a:gd name="T3" fmla="*/ 47 h 72"/>
                  <a:gd name="T4" fmla="*/ 12 w 42"/>
                  <a:gd name="T5" fmla="*/ 16 h 72"/>
                  <a:gd name="T6" fmla="*/ 0 w 42"/>
                  <a:gd name="T7" fmla="*/ 16 h 72"/>
                  <a:gd name="T8" fmla="*/ 12 w 42"/>
                  <a:gd name="T9" fmla="*/ 16 h 72"/>
                  <a:gd name="T10" fmla="*/ 24 w 42"/>
                  <a:gd name="T11" fmla="*/ 16 h 72"/>
                  <a:gd name="T12" fmla="*/ 36 w 42"/>
                  <a:gd name="T13" fmla="*/ 16 h 72"/>
                  <a:gd name="T14" fmla="*/ 42 w 42"/>
                  <a:gd name="T15" fmla="*/ 0 h 72"/>
                  <a:gd name="T16" fmla="*/ 30 w 42"/>
                  <a:gd name="T17" fmla="*/ 47 h 72"/>
                  <a:gd name="T18" fmla="*/ 42 w 42"/>
                  <a:gd name="T19" fmla="*/ 125 h 72"/>
                  <a:gd name="T20" fmla="*/ 12 w 42"/>
                  <a:gd name="T21" fmla="*/ 183 h 72"/>
                  <a:gd name="T22" fmla="*/ 6 w 42"/>
                  <a:gd name="T23" fmla="*/ 93 h 72"/>
                  <a:gd name="T24" fmla="*/ 6 w 42"/>
                  <a:gd name="T25" fmla="*/ 9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387087"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grpSp>
        <p:nvGrpSpPr>
          <p:cNvPr id="1029" name="Group 16"/>
          <p:cNvGrpSpPr>
            <a:grpSpLocks/>
          </p:cNvGrpSpPr>
          <p:nvPr/>
        </p:nvGrpSpPr>
        <p:grpSpPr bwMode="auto">
          <a:xfrm>
            <a:off x="627063" y="6021388"/>
            <a:ext cx="5684837" cy="849312"/>
            <a:chOff x="395" y="3793"/>
            <a:chExt cx="3581" cy="535"/>
          </a:xfrm>
        </p:grpSpPr>
        <p:sp>
          <p:nvSpPr>
            <p:cNvPr id="1035" name="Freeform 17"/>
            <p:cNvSpPr>
              <a:spLocks/>
            </p:cNvSpPr>
            <p:nvPr/>
          </p:nvSpPr>
          <p:spPr bwMode="auto">
            <a:xfrm>
              <a:off x="1196" y="3793"/>
              <a:ext cx="365" cy="291"/>
            </a:xfrm>
            <a:custGeom>
              <a:avLst/>
              <a:gdLst>
                <a:gd name="T0" fmla="*/ 24 w 365"/>
                <a:gd name="T1" fmla="*/ 24 h 287"/>
                <a:gd name="T2" fmla="*/ 0 w 365"/>
                <a:gd name="T3" fmla="*/ 68 h 287"/>
                <a:gd name="T4" fmla="*/ 66 w 365"/>
                <a:gd name="T5" fmla="*/ 124 h 287"/>
                <a:gd name="T6" fmla="*/ 143 w 365"/>
                <a:gd name="T7" fmla="*/ 204 h 287"/>
                <a:gd name="T8" fmla="*/ 191 w 365"/>
                <a:gd name="T9" fmla="*/ 186 h 287"/>
                <a:gd name="T10" fmla="*/ 341 w 365"/>
                <a:gd name="T11" fmla="*/ 319 h 287"/>
                <a:gd name="T12" fmla="*/ 305 w 365"/>
                <a:gd name="T13" fmla="*/ 195 h 287"/>
                <a:gd name="T14" fmla="*/ 365 w 365"/>
                <a:gd name="T15" fmla="*/ 148 h 287"/>
                <a:gd name="T16" fmla="*/ 359 w 365"/>
                <a:gd name="T17" fmla="*/ 142 h 287"/>
                <a:gd name="T18" fmla="*/ 335 w 365"/>
                <a:gd name="T19" fmla="*/ 130 h 287"/>
                <a:gd name="T20" fmla="*/ 299 w 365"/>
                <a:gd name="T21" fmla="*/ 98 h 287"/>
                <a:gd name="T22" fmla="*/ 257 w 365"/>
                <a:gd name="T23" fmla="*/ 80 h 287"/>
                <a:gd name="T24" fmla="*/ 215 w 365"/>
                <a:gd name="T25" fmla="*/ 62 h 287"/>
                <a:gd name="T26" fmla="*/ 173 w 365"/>
                <a:gd name="T27" fmla="*/ 44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6"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7"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8 h 60"/>
                <a:gd name="T16" fmla="*/ 65 w 71"/>
                <a:gd name="T17" fmla="*/ 50 h 60"/>
                <a:gd name="T18" fmla="*/ 71 w 71"/>
                <a:gd name="T19" fmla="*/ 62 h 60"/>
                <a:gd name="T20" fmla="*/ 71 w 71"/>
                <a:gd name="T21" fmla="*/ 68 h 60"/>
                <a:gd name="T22" fmla="*/ 59 w 71"/>
                <a:gd name="T23" fmla="*/ 62 h 60"/>
                <a:gd name="T24" fmla="*/ 47 w 71"/>
                <a:gd name="T25" fmla="*/ 50 h 60"/>
                <a:gd name="T26" fmla="*/ 23 w 71"/>
                <a:gd name="T27" fmla="*/ 38 h 60"/>
                <a:gd name="T28" fmla="*/ 23 w 71"/>
                <a:gd name="T29" fmla="*/ 44 h 60"/>
                <a:gd name="T30" fmla="*/ 18 w 71"/>
                <a:gd name="T31" fmla="*/ 50 h 60"/>
                <a:gd name="T32" fmla="*/ 12 w 71"/>
                <a:gd name="T33" fmla="*/ 56 h 60"/>
                <a:gd name="T34" fmla="*/ 6 w 71"/>
                <a:gd name="T35" fmla="*/ 56 h 60"/>
                <a:gd name="T36" fmla="*/ 6 w 71"/>
                <a:gd name="T37" fmla="*/ 56 h 60"/>
                <a:gd name="T38" fmla="*/ 6 w 71"/>
                <a:gd name="T39" fmla="*/ 44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8"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2 h 162"/>
                <a:gd name="T10" fmla="*/ 96 w 161"/>
                <a:gd name="T11" fmla="*/ 68 h 162"/>
                <a:gd name="T12" fmla="*/ 102 w 161"/>
                <a:gd name="T13" fmla="*/ 80 h 162"/>
                <a:gd name="T14" fmla="*/ 108 w 161"/>
                <a:gd name="T15" fmla="*/ 92 h 162"/>
                <a:gd name="T16" fmla="*/ 120 w 161"/>
                <a:gd name="T17" fmla="*/ 104 h 162"/>
                <a:gd name="T18" fmla="*/ 143 w 161"/>
                <a:gd name="T19" fmla="*/ 122 h 162"/>
                <a:gd name="T20" fmla="*/ 155 w 161"/>
                <a:gd name="T21" fmla="*/ 154 h 162"/>
                <a:gd name="T22" fmla="*/ 161 w 161"/>
                <a:gd name="T23" fmla="*/ 172 h 162"/>
                <a:gd name="T24" fmla="*/ 161 w 161"/>
                <a:gd name="T25" fmla="*/ 178 h 162"/>
                <a:gd name="T26" fmla="*/ 96 w 161"/>
                <a:gd name="T27" fmla="*/ 110 h 162"/>
                <a:gd name="T28" fmla="*/ 30 w 161"/>
                <a:gd name="T29" fmla="*/ 62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9" name="Freeform 21"/>
            <p:cNvSpPr>
              <a:spLocks/>
            </p:cNvSpPr>
            <p:nvPr/>
          </p:nvSpPr>
          <p:spPr bwMode="auto">
            <a:xfrm>
              <a:off x="706" y="3854"/>
              <a:ext cx="59" cy="61"/>
            </a:xfrm>
            <a:custGeom>
              <a:avLst/>
              <a:gdLst>
                <a:gd name="T0" fmla="*/ 59 w 59"/>
                <a:gd name="T1" fmla="*/ 6 h 60"/>
                <a:gd name="T2" fmla="*/ 41 w 59"/>
                <a:gd name="T3" fmla="*/ 38 h 60"/>
                <a:gd name="T4" fmla="*/ 41 w 59"/>
                <a:gd name="T5" fmla="*/ 44 h 60"/>
                <a:gd name="T6" fmla="*/ 47 w 59"/>
                <a:gd name="T7" fmla="*/ 50 h 60"/>
                <a:gd name="T8" fmla="*/ 53 w 59"/>
                <a:gd name="T9" fmla="*/ 62 h 60"/>
                <a:gd name="T10" fmla="*/ 53 w 59"/>
                <a:gd name="T11" fmla="*/ 68 h 60"/>
                <a:gd name="T12" fmla="*/ 47 w 59"/>
                <a:gd name="T13" fmla="*/ 62 h 60"/>
                <a:gd name="T14" fmla="*/ 35 w 59"/>
                <a:gd name="T15" fmla="*/ 56 h 60"/>
                <a:gd name="T16" fmla="*/ 23 w 59"/>
                <a:gd name="T17" fmla="*/ 44 h 60"/>
                <a:gd name="T18" fmla="*/ 17 w 59"/>
                <a:gd name="T19" fmla="*/ 3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0" name="Freeform 22"/>
            <p:cNvSpPr>
              <a:spLocks/>
            </p:cNvSpPr>
            <p:nvPr/>
          </p:nvSpPr>
          <p:spPr bwMode="auto">
            <a:xfrm>
              <a:off x="395" y="3811"/>
              <a:ext cx="245" cy="207"/>
            </a:xfrm>
            <a:custGeom>
              <a:avLst/>
              <a:gdLst>
                <a:gd name="T0" fmla="*/ 233 w 245"/>
                <a:gd name="T1" fmla="*/ 44 h 204"/>
                <a:gd name="T2" fmla="*/ 245 w 245"/>
                <a:gd name="T3" fmla="*/ 50 h 204"/>
                <a:gd name="T4" fmla="*/ 209 w 245"/>
                <a:gd name="T5" fmla="*/ 92 h 204"/>
                <a:gd name="T6" fmla="*/ 143 w 245"/>
                <a:gd name="T7" fmla="*/ 148 h 204"/>
                <a:gd name="T8" fmla="*/ 167 w 245"/>
                <a:gd name="T9" fmla="*/ 173 h 204"/>
                <a:gd name="T10" fmla="*/ 179 w 245"/>
                <a:gd name="T11" fmla="*/ 228 h 204"/>
                <a:gd name="T12" fmla="*/ 77 w 245"/>
                <a:gd name="T13" fmla="*/ 148 h 204"/>
                <a:gd name="T14" fmla="*/ 47 w 245"/>
                <a:gd name="T15" fmla="*/ 92 h 204"/>
                <a:gd name="T16" fmla="*/ 89 w 245"/>
                <a:gd name="T17" fmla="*/ 74 h 204"/>
                <a:gd name="T18" fmla="*/ 59 w 245"/>
                <a:gd name="T19" fmla="*/ 44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4 h 204"/>
                <a:gd name="T50" fmla="*/ 233 w 245"/>
                <a:gd name="T51" fmla="*/ 44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387095" name="Rectangle 23"/>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1" name="Rectangle 24"/>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cs typeface="+mn-cs"/>
              </a:defRPr>
            </a:lvl1pPr>
          </a:lstStyle>
          <a:p>
            <a:pPr fontAlgn="base">
              <a:spcBef>
                <a:spcPct val="0"/>
              </a:spcBef>
              <a:spcAft>
                <a:spcPct val="0"/>
              </a:spcAft>
              <a:defRPr/>
            </a:pPr>
            <a:endParaRPr lang="ru-RU">
              <a:solidFill>
                <a:srgbClr val="FFFFFF"/>
              </a:solidFill>
            </a:endParaRPr>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cs typeface="+mn-cs"/>
              </a:defRPr>
            </a:lvl1pPr>
          </a:lstStyle>
          <a:p>
            <a:pPr fontAlgn="base">
              <a:spcBef>
                <a:spcPct val="0"/>
              </a:spcBef>
              <a:spcAft>
                <a:spcPct val="0"/>
              </a:spcAft>
              <a:defRPr/>
            </a:pPr>
            <a:endParaRPr lang="ru-RU">
              <a:solidFill>
                <a:srgbClr val="FFFFFF"/>
              </a:solidFill>
            </a:endParaRPr>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cs typeface="+mn-cs"/>
              </a:defRPr>
            </a:lvl1pPr>
          </a:lstStyle>
          <a:p>
            <a:pPr fontAlgn="base">
              <a:spcBef>
                <a:spcPct val="0"/>
              </a:spcBef>
              <a:spcAft>
                <a:spcPct val="0"/>
              </a:spcAft>
              <a:defRPr/>
            </a:pPr>
            <a:fld id="{A48EC29E-9104-4F48-A672-203E2BEC223C}" type="slidenum">
              <a:rPr lang="ru-RU">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84849327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grpSp>
        <p:nvGrpSpPr>
          <p:cNvPr id="1026" name="Group 3"/>
          <p:cNvGrpSpPr>
            <a:grpSpLocks/>
          </p:cNvGrpSpPr>
          <p:nvPr/>
        </p:nvGrpSpPr>
        <p:grpSpPr bwMode="auto">
          <a:xfrm>
            <a:off x="0" y="0"/>
            <a:ext cx="9144000" cy="6858000"/>
            <a:chOff x="0" y="0"/>
            <a:chExt cx="5760" cy="4320"/>
          </a:xfrm>
        </p:grpSpPr>
        <p:sp>
          <p:nvSpPr>
            <p:cNvPr id="1049" name="Freeform 4"/>
            <p:cNvSpPr>
              <a:spLocks/>
            </p:cNvSpPr>
            <p:nvPr/>
          </p:nvSpPr>
          <p:spPr bwMode="hidden">
            <a:xfrm>
              <a:off x="0" y="3072"/>
              <a:ext cx="5760" cy="1248"/>
            </a:xfrm>
            <a:custGeom>
              <a:avLst/>
              <a:gdLst>
                <a:gd name="T0" fmla="*/ 4195 w 6027"/>
                <a:gd name="T1" fmla="*/ 17 h 2296"/>
                <a:gd name="T2" fmla="*/ 0 w 6027"/>
                <a:gd name="T3" fmla="*/ 17 h 2296"/>
                <a:gd name="T4" fmla="*/ 0 w 6027"/>
                <a:gd name="T5" fmla="*/ 0 h 2296"/>
                <a:gd name="T6" fmla="*/ 4195 w 6027"/>
                <a:gd name="T7" fmla="*/ 0 h 2296"/>
                <a:gd name="T8" fmla="*/ 4195 w 6027"/>
                <a:gd name="T9" fmla="*/ 17 h 2296"/>
                <a:gd name="T10" fmla="*/ 4195 w 6027"/>
                <a:gd name="T11" fmla="*/ 17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387077" name="Freeform 5"/>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sp>
        <p:nvSpPr>
          <p:cNvPr id="1027" name="Freeform 6"/>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nvGrpSpPr>
          <p:cNvPr id="1028"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nvGrpSpPr>
            <p:cNvPr id="1042" name="Group 9"/>
            <p:cNvGrpSpPr>
              <a:grpSpLocks/>
            </p:cNvGrpSpPr>
            <p:nvPr userDrawn="1"/>
          </p:nvGrpSpPr>
          <p:grpSpPr bwMode="auto">
            <a:xfrm>
              <a:off x="2486" y="3792"/>
              <a:ext cx="2458" cy="540"/>
              <a:chOff x="2486" y="3792"/>
              <a:chExt cx="2458" cy="540"/>
            </a:xfrm>
          </p:grpSpPr>
          <p:sp>
            <p:nvSpPr>
              <p:cNvPr id="1044"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5" name="Freeform 11"/>
              <p:cNvSpPr>
                <a:spLocks/>
              </p:cNvSpPr>
              <p:nvPr userDrawn="1"/>
            </p:nvSpPr>
            <p:spPr bwMode="ltGray">
              <a:xfrm>
                <a:off x="2677" y="3792"/>
                <a:ext cx="186" cy="395"/>
              </a:xfrm>
              <a:custGeom>
                <a:avLst/>
                <a:gdLst>
                  <a:gd name="T0" fmla="*/ 36 w 186"/>
                  <a:gd name="T1" fmla="*/ 0 h 353"/>
                  <a:gd name="T2" fmla="*/ 54 w 186"/>
                  <a:gd name="T3" fmla="*/ 44 h 353"/>
                  <a:gd name="T4" fmla="*/ 24 w 186"/>
                  <a:gd name="T5" fmla="*/ 75 h 353"/>
                  <a:gd name="T6" fmla="*/ 18 w 186"/>
                  <a:gd name="T7" fmla="*/ 162 h 353"/>
                  <a:gd name="T8" fmla="*/ 42 w 186"/>
                  <a:gd name="T9" fmla="*/ 281 h 353"/>
                  <a:gd name="T10" fmla="*/ 48 w 186"/>
                  <a:gd name="T11" fmla="*/ 398 h 353"/>
                  <a:gd name="T12" fmla="*/ 0 w 186"/>
                  <a:gd name="T13" fmla="*/ 869 h 353"/>
                  <a:gd name="T14" fmla="*/ 54 w 186"/>
                  <a:gd name="T15" fmla="*/ 575 h 353"/>
                  <a:gd name="T16" fmla="*/ 84 w 186"/>
                  <a:gd name="T17" fmla="*/ 530 h 353"/>
                  <a:gd name="T18" fmla="*/ 126 w 186"/>
                  <a:gd name="T19" fmla="*/ 311 h 353"/>
                  <a:gd name="T20" fmla="*/ 144 w 186"/>
                  <a:gd name="T21" fmla="*/ 294 h 353"/>
                  <a:gd name="T22" fmla="*/ 144 w 186"/>
                  <a:gd name="T23" fmla="*/ 222 h 353"/>
                  <a:gd name="T24" fmla="*/ 186 w 186"/>
                  <a:gd name="T25" fmla="*/ 162 h 353"/>
                  <a:gd name="T26" fmla="*/ 162 w 186"/>
                  <a:gd name="T27" fmla="*/ 14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6"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7"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5 h 66"/>
                  <a:gd name="T8" fmla="*/ 6 w 155"/>
                  <a:gd name="T9" fmla="*/ 44 h 66"/>
                  <a:gd name="T10" fmla="*/ 0 w 155"/>
                  <a:gd name="T11" fmla="*/ 61 h 66"/>
                  <a:gd name="T12" fmla="*/ 78 w 155"/>
                  <a:gd name="T13" fmla="*/ 148 h 66"/>
                  <a:gd name="T14" fmla="*/ 96 w 155"/>
                  <a:gd name="T15" fmla="*/ 104 h 66"/>
                  <a:gd name="T16" fmla="*/ 155 w 155"/>
                  <a:gd name="T17" fmla="*/ 165 h 66"/>
                  <a:gd name="T18" fmla="*/ 126 w 155"/>
                  <a:gd name="T19" fmla="*/ 6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8" name="Freeform 14"/>
              <p:cNvSpPr>
                <a:spLocks/>
              </p:cNvSpPr>
              <p:nvPr userDrawn="1"/>
            </p:nvSpPr>
            <p:spPr bwMode="ltGray">
              <a:xfrm>
                <a:off x="2486" y="3859"/>
                <a:ext cx="42" cy="81"/>
              </a:xfrm>
              <a:custGeom>
                <a:avLst/>
                <a:gdLst>
                  <a:gd name="T0" fmla="*/ 6 w 42"/>
                  <a:gd name="T1" fmla="*/ 93 h 72"/>
                  <a:gd name="T2" fmla="*/ 0 w 42"/>
                  <a:gd name="T3" fmla="*/ 47 h 72"/>
                  <a:gd name="T4" fmla="*/ 12 w 42"/>
                  <a:gd name="T5" fmla="*/ 16 h 72"/>
                  <a:gd name="T6" fmla="*/ 0 w 42"/>
                  <a:gd name="T7" fmla="*/ 16 h 72"/>
                  <a:gd name="T8" fmla="*/ 12 w 42"/>
                  <a:gd name="T9" fmla="*/ 16 h 72"/>
                  <a:gd name="T10" fmla="*/ 24 w 42"/>
                  <a:gd name="T11" fmla="*/ 16 h 72"/>
                  <a:gd name="T12" fmla="*/ 36 w 42"/>
                  <a:gd name="T13" fmla="*/ 16 h 72"/>
                  <a:gd name="T14" fmla="*/ 42 w 42"/>
                  <a:gd name="T15" fmla="*/ 0 h 72"/>
                  <a:gd name="T16" fmla="*/ 30 w 42"/>
                  <a:gd name="T17" fmla="*/ 47 h 72"/>
                  <a:gd name="T18" fmla="*/ 42 w 42"/>
                  <a:gd name="T19" fmla="*/ 125 h 72"/>
                  <a:gd name="T20" fmla="*/ 12 w 42"/>
                  <a:gd name="T21" fmla="*/ 183 h 72"/>
                  <a:gd name="T22" fmla="*/ 6 w 42"/>
                  <a:gd name="T23" fmla="*/ 93 h 72"/>
                  <a:gd name="T24" fmla="*/ 6 w 42"/>
                  <a:gd name="T25" fmla="*/ 9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387087"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grpSp>
        <p:nvGrpSpPr>
          <p:cNvPr id="1029" name="Group 16"/>
          <p:cNvGrpSpPr>
            <a:grpSpLocks/>
          </p:cNvGrpSpPr>
          <p:nvPr/>
        </p:nvGrpSpPr>
        <p:grpSpPr bwMode="auto">
          <a:xfrm>
            <a:off x="627063" y="6021388"/>
            <a:ext cx="5684837" cy="849312"/>
            <a:chOff x="395" y="3793"/>
            <a:chExt cx="3581" cy="535"/>
          </a:xfrm>
        </p:grpSpPr>
        <p:sp>
          <p:nvSpPr>
            <p:cNvPr id="1035" name="Freeform 17"/>
            <p:cNvSpPr>
              <a:spLocks/>
            </p:cNvSpPr>
            <p:nvPr/>
          </p:nvSpPr>
          <p:spPr bwMode="auto">
            <a:xfrm>
              <a:off x="1196" y="3793"/>
              <a:ext cx="365" cy="291"/>
            </a:xfrm>
            <a:custGeom>
              <a:avLst/>
              <a:gdLst>
                <a:gd name="T0" fmla="*/ 24 w 365"/>
                <a:gd name="T1" fmla="*/ 24 h 287"/>
                <a:gd name="T2" fmla="*/ 0 w 365"/>
                <a:gd name="T3" fmla="*/ 68 h 287"/>
                <a:gd name="T4" fmla="*/ 66 w 365"/>
                <a:gd name="T5" fmla="*/ 124 h 287"/>
                <a:gd name="T6" fmla="*/ 143 w 365"/>
                <a:gd name="T7" fmla="*/ 204 h 287"/>
                <a:gd name="T8" fmla="*/ 191 w 365"/>
                <a:gd name="T9" fmla="*/ 186 h 287"/>
                <a:gd name="T10" fmla="*/ 341 w 365"/>
                <a:gd name="T11" fmla="*/ 319 h 287"/>
                <a:gd name="T12" fmla="*/ 305 w 365"/>
                <a:gd name="T13" fmla="*/ 195 h 287"/>
                <a:gd name="T14" fmla="*/ 365 w 365"/>
                <a:gd name="T15" fmla="*/ 148 h 287"/>
                <a:gd name="T16" fmla="*/ 359 w 365"/>
                <a:gd name="T17" fmla="*/ 142 h 287"/>
                <a:gd name="T18" fmla="*/ 335 w 365"/>
                <a:gd name="T19" fmla="*/ 130 h 287"/>
                <a:gd name="T20" fmla="*/ 299 w 365"/>
                <a:gd name="T21" fmla="*/ 98 h 287"/>
                <a:gd name="T22" fmla="*/ 257 w 365"/>
                <a:gd name="T23" fmla="*/ 80 h 287"/>
                <a:gd name="T24" fmla="*/ 215 w 365"/>
                <a:gd name="T25" fmla="*/ 62 h 287"/>
                <a:gd name="T26" fmla="*/ 173 w 365"/>
                <a:gd name="T27" fmla="*/ 44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6"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7"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8 h 60"/>
                <a:gd name="T16" fmla="*/ 65 w 71"/>
                <a:gd name="T17" fmla="*/ 50 h 60"/>
                <a:gd name="T18" fmla="*/ 71 w 71"/>
                <a:gd name="T19" fmla="*/ 62 h 60"/>
                <a:gd name="T20" fmla="*/ 71 w 71"/>
                <a:gd name="T21" fmla="*/ 68 h 60"/>
                <a:gd name="T22" fmla="*/ 59 w 71"/>
                <a:gd name="T23" fmla="*/ 62 h 60"/>
                <a:gd name="T24" fmla="*/ 47 w 71"/>
                <a:gd name="T25" fmla="*/ 50 h 60"/>
                <a:gd name="T26" fmla="*/ 23 w 71"/>
                <a:gd name="T27" fmla="*/ 38 h 60"/>
                <a:gd name="T28" fmla="*/ 23 w 71"/>
                <a:gd name="T29" fmla="*/ 44 h 60"/>
                <a:gd name="T30" fmla="*/ 18 w 71"/>
                <a:gd name="T31" fmla="*/ 50 h 60"/>
                <a:gd name="T32" fmla="*/ 12 w 71"/>
                <a:gd name="T33" fmla="*/ 56 h 60"/>
                <a:gd name="T34" fmla="*/ 6 w 71"/>
                <a:gd name="T35" fmla="*/ 56 h 60"/>
                <a:gd name="T36" fmla="*/ 6 w 71"/>
                <a:gd name="T37" fmla="*/ 56 h 60"/>
                <a:gd name="T38" fmla="*/ 6 w 71"/>
                <a:gd name="T39" fmla="*/ 44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8"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2 h 162"/>
                <a:gd name="T10" fmla="*/ 96 w 161"/>
                <a:gd name="T11" fmla="*/ 68 h 162"/>
                <a:gd name="T12" fmla="*/ 102 w 161"/>
                <a:gd name="T13" fmla="*/ 80 h 162"/>
                <a:gd name="T14" fmla="*/ 108 w 161"/>
                <a:gd name="T15" fmla="*/ 92 h 162"/>
                <a:gd name="T16" fmla="*/ 120 w 161"/>
                <a:gd name="T17" fmla="*/ 104 h 162"/>
                <a:gd name="T18" fmla="*/ 143 w 161"/>
                <a:gd name="T19" fmla="*/ 122 h 162"/>
                <a:gd name="T20" fmla="*/ 155 w 161"/>
                <a:gd name="T21" fmla="*/ 154 h 162"/>
                <a:gd name="T22" fmla="*/ 161 w 161"/>
                <a:gd name="T23" fmla="*/ 172 h 162"/>
                <a:gd name="T24" fmla="*/ 161 w 161"/>
                <a:gd name="T25" fmla="*/ 178 h 162"/>
                <a:gd name="T26" fmla="*/ 96 w 161"/>
                <a:gd name="T27" fmla="*/ 110 h 162"/>
                <a:gd name="T28" fmla="*/ 30 w 161"/>
                <a:gd name="T29" fmla="*/ 62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9" name="Freeform 21"/>
            <p:cNvSpPr>
              <a:spLocks/>
            </p:cNvSpPr>
            <p:nvPr/>
          </p:nvSpPr>
          <p:spPr bwMode="auto">
            <a:xfrm>
              <a:off x="706" y="3854"/>
              <a:ext cx="59" cy="61"/>
            </a:xfrm>
            <a:custGeom>
              <a:avLst/>
              <a:gdLst>
                <a:gd name="T0" fmla="*/ 59 w 59"/>
                <a:gd name="T1" fmla="*/ 6 h 60"/>
                <a:gd name="T2" fmla="*/ 41 w 59"/>
                <a:gd name="T3" fmla="*/ 38 h 60"/>
                <a:gd name="T4" fmla="*/ 41 w 59"/>
                <a:gd name="T5" fmla="*/ 44 h 60"/>
                <a:gd name="T6" fmla="*/ 47 w 59"/>
                <a:gd name="T7" fmla="*/ 50 h 60"/>
                <a:gd name="T8" fmla="*/ 53 w 59"/>
                <a:gd name="T9" fmla="*/ 62 h 60"/>
                <a:gd name="T10" fmla="*/ 53 w 59"/>
                <a:gd name="T11" fmla="*/ 68 h 60"/>
                <a:gd name="T12" fmla="*/ 47 w 59"/>
                <a:gd name="T13" fmla="*/ 62 h 60"/>
                <a:gd name="T14" fmla="*/ 35 w 59"/>
                <a:gd name="T15" fmla="*/ 56 h 60"/>
                <a:gd name="T16" fmla="*/ 23 w 59"/>
                <a:gd name="T17" fmla="*/ 44 h 60"/>
                <a:gd name="T18" fmla="*/ 17 w 59"/>
                <a:gd name="T19" fmla="*/ 3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0" name="Freeform 22"/>
            <p:cNvSpPr>
              <a:spLocks/>
            </p:cNvSpPr>
            <p:nvPr/>
          </p:nvSpPr>
          <p:spPr bwMode="auto">
            <a:xfrm>
              <a:off x="395" y="3811"/>
              <a:ext cx="245" cy="207"/>
            </a:xfrm>
            <a:custGeom>
              <a:avLst/>
              <a:gdLst>
                <a:gd name="T0" fmla="*/ 233 w 245"/>
                <a:gd name="T1" fmla="*/ 44 h 204"/>
                <a:gd name="T2" fmla="*/ 245 w 245"/>
                <a:gd name="T3" fmla="*/ 50 h 204"/>
                <a:gd name="T4" fmla="*/ 209 w 245"/>
                <a:gd name="T5" fmla="*/ 92 h 204"/>
                <a:gd name="T6" fmla="*/ 143 w 245"/>
                <a:gd name="T7" fmla="*/ 148 h 204"/>
                <a:gd name="T8" fmla="*/ 167 w 245"/>
                <a:gd name="T9" fmla="*/ 173 h 204"/>
                <a:gd name="T10" fmla="*/ 179 w 245"/>
                <a:gd name="T11" fmla="*/ 228 h 204"/>
                <a:gd name="T12" fmla="*/ 77 w 245"/>
                <a:gd name="T13" fmla="*/ 148 h 204"/>
                <a:gd name="T14" fmla="*/ 47 w 245"/>
                <a:gd name="T15" fmla="*/ 92 h 204"/>
                <a:gd name="T16" fmla="*/ 89 w 245"/>
                <a:gd name="T17" fmla="*/ 74 h 204"/>
                <a:gd name="T18" fmla="*/ 59 w 245"/>
                <a:gd name="T19" fmla="*/ 44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4 h 204"/>
                <a:gd name="T50" fmla="*/ 233 w 245"/>
                <a:gd name="T51" fmla="*/ 44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387095" name="Rectangle 23"/>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1" name="Rectangle 24"/>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cs typeface="+mn-cs"/>
              </a:defRPr>
            </a:lvl1pPr>
          </a:lstStyle>
          <a:p>
            <a:pPr fontAlgn="base">
              <a:spcBef>
                <a:spcPct val="0"/>
              </a:spcBef>
              <a:spcAft>
                <a:spcPct val="0"/>
              </a:spcAft>
              <a:defRPr/>
            </a:pPr>
            <a:endParaRPr lang="ru-RU">
              <a:solidFill>
                <a:srgbClr val="FFFFFF"/>
              </a:solidFill>
            </a:endParaRPr>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cs typeface="+mn-cs"/>
              </a:defRPr>
            </a:lvl1pPr>
          </a:lstStyle>
          <a:p>
            <a:pPr fontAlgn="base">
              <a:spcBef>
                <a:spcPct val="0"/>
              </a:spcBef>
              <a:spcAft>
                <a:spcPct val="0"/>
              </a:spcAft>
              <a:defRPr/>
            </a:pPr>
            <a:endParaRPr lang="ru-RU">
              <a:solidFill>
                <a:srgbClr val="FFFFFF"/>
              </a:solidFill>
            </a:endParaRPr>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cs typeface="+mn-cs"/>
              </a:defRPr>
            </a:lvl1pPr>
          </a:lstStyle>
          <a:p>
            <a:pPr fontAlgn="base">
              <a:spcBef>
                <a:spcPct val="0"/>
              </a:spcBef>
              <a:spcAft>
                <a:spcPct val="0"/>
              </a:spcAft>
              <a:defRPr/>
            </a:pPr>
            <a:fld id="{A48EC29E-9104-4F48-A672-203E2BEC223C}" type="slidenum">
              <a:rPr lang="ru-RU">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37065584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grpSp>
        <p:nvGrpSpPr>
          <p:cNvPr id="1026" name="Group 3"/>
          <p:cNvGrpSpPr>
            <a:grpSpLocks/>
          </p:cNvGrpSpPr>
          <p:nvPr/>
        </p:nvGrpSpPr>
        <p:grpSpPr bwMode="auto">
          <a:xfrm>
            <a:off x="0" y="0"/>
            <a:ext cx="9144000" cy="6858000"/>
            <a:chOff x="0" y="0"/>
            <a:chExt cx="5760" cy="4320"/>
          </a:xfrm>
        </p:grpSpPr>
        <p:sp>
          <p:nvSpPr>
            <p:cNvPr id="1049" name="Freeform 4"/>
            <p:cNvSpPr>
              <a:spLocks/>
            </p:cNvSpPr>
            <p:nvPr/>
          </p:nvSpPr>
          <p:spPr bwMode="hidden">
            <a:xfrm>
              <a:off x="0" y="3072"/>
              <a:ext cx="5760" cy="1248"/>
            </a:xfrm>
            <a:custGeom>
              <a:avLst/>
              <a:gdLst>
                <a:gd name="T0" fmla="*/ 4195 w 6027"/>
                <a:gd name="T1" fmla="*/ 17 h 2296"/>
                <a:gd name="T2" fmla="*/ 0 w 6027"/>
                <a:gd name="T3" fmla="*/ 17 h 2296"/>
                <a:gd name="T4" fmla="*/ 0 w 6027"/>
                <a:gd name="T5" fmla="*/ 0 h 2296"/>
                <a:gd name="T6" fmla="*/ 4195 w 6027"/>
                <a:gd name="T7" fmla="*/ 0 h 2296"/>
                <a:gd name="T8" fmla="*/ 4195 w 6027"/>
                <a:gd name="T9" fmla="*/ 17 h 2296"/>
                <a:gd name="T10" fmla="*/ 4195 w 6027"/>
                <a:gd name="T11" fmla="*/ 17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387077" name="Freeform 5"/>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sp>
        <p:nvSpPr>
          <p:cNvPr id="1027" name="Freeform 6"/>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nvGrpSpPr>
          <p:cNvPr id="1028"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nvGrpSpPr>
            <p:cNvPr id="1042" name="Group 9"/>
            <p:cNvGrpSpPr>
              <a:grpSpLocks/>
            </p:cNvGrpSpPr>
            <p:nvPr userDrawn="1"/>
          </p:nvGrpSpPr>
          <p:grpSpPr bwMode="auto">
            <a:xfrm>
              <a:off x="2486" y="3792"/>
              <a:ext cx="2458" cy="540"/>
              <a:chOff x="2486" y="3792"/>
              <a:chExt cx="2458" cy="540"/>
            </a:xfrm>
          </p:grpSpPr>
          <p:sp>
            <p:nvSpPr>
              <p:cNvPr id="1044"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5" name="Freeform 11"/>
              <p:cNvSpPr>
                <a:spLocks/>
              </p:cNvSpPr>
              <p:nvPr userDrawn="1"/>
            </p:nvSpPr>
            <p:spPr bwMode="ltGray">
              <a:xfrm>
                <a:off x="2677" y="3792"/>
                <a:ext cx="186" cy="395"/>
              </a:xfrm>
              <a:custGeom>
                <a:avLst/>
                <a:gdLst>
                  <a:gd name="T0" fmla="*/ 36 w 186"/>
                  <a:gd name="T1" fmla="*/ 0 h 353"/>
                  <a:gd name="T2" fmla="*/ 54 w 186"/>
                  <a:gd name="T3" fmla="*/ 44 h 353"/>
                  <a:gd name="T4" fmla="*/ 24 w 186"/>
                  <a:gd name="T5" fmla="*/ 75 h 353"/>
                  <a:gd name="T6" fmla="*/ 18 w 186"/>
                  <a:gd name="T7" fmla="*/ 162 h 353"/>
                  <a:gd name="T8" fmla="*/ 42 w 186"/>
                  <a:gd name="T9" fmla="*/ 281 h 353"/>
                  <a:gd name="T10" fmla="*/ 48 w 186"/>
                  <a:gd name="T11" fmla="*/ 398 h 353"/>
                  <a:gd name="T12" fmla="*/ 0 w 186"/>
                  <a:gd name="T13" fmla="*/ 869 h 353"/>
                  <a:gd name="T14" fmla="*/ 54 w 186"/>
                  <a:gd name="T15" fmla="*/ 575 h 353"/>
                  <a:gd name="T16" fmla="*/ 84 w 186"/>
                  <a:gd name="T17" fmla="*/ 530 h 353"/>
                  <a:gd name="T18" fmla="*/ 126 w 186"/>
                  <a:gd name="T19" fmla="*/ 311 h 353"/>
                  <a:gd name="T20" fmla="*/ 144 w 186"/>
                  <a:gd name="T21" fmla="*/ 294 h 353"/>
                  <a:gd name="T22" fmla="*/ 144 w 186"/>
                  <a:gd name="T23" fmla="*/ 222 h 353"/>
                  <a:gd name="T24" fmla="*/ 186 w 186"/>
                  <a:gd name="T25" fmla="*/ 162 h 353"/>
                  <a:gd name="T26" fmla="*/ 162 w 186"/>
                  <a:gd name="T27" fmla="*/ 14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6"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7"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5 h 66"/>
                  <a:gd name="T8" fmla="*/ 6 w 155"/>
                  <a:gd name="T9" fmla="*/ 44 h 66"/>
                  <a:gd name="T10" fmla="*/ 0 w 155"/>
                  <a:gd name="T11" fmla="*/ 61 h 66"/>
                  <a:gd name="T12" fmla="*/ 78 w 155"/>
                  <a:gd name="T13" fmla="*/ 148 h 66"/>
                  <a:gd name="T14" fmla="*/ 96 w 155"/>
                  <a:gd name="T15" fmla="*/ 104 h 66"/>
                  <a:gd name="T16" fmla="*/ 155 w 155"/>
                  <a:gd name="T17" fmla="*/ 165 h 66"/>
                  <a:gd name="T18" fmla="*/ 126 w 155"/>
                  <a:gd name="T19" fmla="*/ 61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8" name="Freeform 14"/>
              <p:cNvSpPr>
                <a:spLocks/>
              </p:cNvSpPr>
              <p:nvPr userDrawn="1"/>
            </p:nvSpPr>
            <p:spPr bwMode="ltGray">
              <a:xfrm>
                <a:off x="2486" y="3859"/>
                <a:ext cx="42" cy="81"/>
              </a:xfrm>
              <a:custGeom>
                <a:avLst/>
                <a:gdLst>
                  <a:gd name="T0" fmla="*/ 6 w 42"/>
                  <a:gd name="T1" fmla="*/ 93 h 72"/>
                  <a:gd name="T2" fmla="*/ 0 w 42"/>
                  <a:gd name="T3" fmla="*/ 47 h 72"/>
                  <a:gd name="T4" fmla="*/ 12 w 42"/>
                  <a:gd name="T5" fmla="*/ 16 h 72"/>
                  <a:gd name="T6" fmla="*/ 0 w 42"/>
                  <a:gd name="T7" fmla="*/ 16 h 72"/>
                  <a:gd name="T8" fmla="*/ 12 w 42"/>
                  <a:gd name="T9" fmla="*/ 16 h 72"/>
                  <a:gd name="T10" fmla="*/ 24 w 42"/>
                  <a:gd name="T11" fmla="*/ 16 h 72"/>
                  <a:gd name="T12" fmla="*/ 36 w 42"/>
                  <a:gd name="T13" fmla="*/ 16 h 72"/>
                  <a:gd name="T14" fmla="*/ 42 w 42"/>
                  <a:gd name="T15" fmla="*/ 0 h 72"/>
                  <a:gd name="T16" fmla="*/ 30 w 42"/>
                  <a:gd name="T17" fmla="*/ 47 h 72"/>
                  <a:gd name="T18" fmla="*/ 42 w 42"/>
                  <a:gd name="T19" fmla="*/ 125 h 72"/>
                  <a:gd name="T20" fmla="*/ 12 w 42"/>
                  <a:gd name="T21" fmla="*/ 183 h 72"/>
                  <a:gd name="T22" fmla="*/ 6 w 42"/>
                  <a:gd name="T23" fmla="*/ 93 h 72"/>
                  <a:gd name="T24" fmla="*/ 6 w 42"/>
                  <a:gd name="T25" fmla="*/ 9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387087"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ru-RU">
                <a:solidFill>
                  <a:srgbClr val="FFFFFF"/>
                </a:solidFill>
                <a:cs typeface="Arial" charset="0"/>
              </a:endParaRPr>
            </a:p>
          </p:txBody>
        </p:sp>
      </p:grpSp>
      <p:grpSp>
        <p:nvGrpSpPr>
          <p:cNvPr id="1029" name="Group 16"/>
          <p:cNvGrpSpPr>
            <a:grpSpLocks/>
          </p:cNvGrpSpPr>
          <p:nvPr/>
        </p:nvGrpSpPr>
        <p:grpSpPr bwMode="auto">
          <a:xfrm>
            <a:off x="627063" y="6021388"/>
            <a:ext cx="5684837" cy="849312"/>
            <a:chOff x="395" y="3793"/>
            <a:chExt cx="3581" cy="535"/>
          </a:xfrm>
        </p:grpSpPr>
        <p:sp>
          <p:nvSpPr>
            <p:cNvPr id="1035" name="Freeform 17"/>
            <p:cNvSpPr>
              <a:spLocks/>
            </p:cNvSpPr>
            <p:nvPr/>
          </p:nvSpPr>
          <p:spPr bwMode="auto">
            <a:xfrm>
              <a:off x="1196" y="3793"/>
              <a:ext cx="365" cy="291"/>
            </a:xfrm>
            <a:custGeom>
              <a:avLst/>
              <a:gdLst>
                <a:gd name="T0" fmla="*/ 24 w 365"/>
                <a:gd name="T1" fmla="*/ 24 h 287"/>
                <a:gd name="T2" fmla="*/ 0 w 365"/>
                <a:gd name="T3" fmla="*/ 68 h 287"/>
                <a:gd name="T4" fmla="*/ 66 w 365"/>
                <a:gd name="T5" fmla="*/ 124 h 287"/>
                <a:gd name="T6" fmla="*/ 143 w 365"/>
                <a:gd name="T7" fmla="*/ 204 h 287"/>
                <a:gd name="T8" fmla="*/ 191 w 365"/>
                <a:gd name="T9" fmla="*/ 186 h 287"/>
                <a:gd name="T10" fmla="*/ 341 w 365"/>
                <a:gd name="T11" fmla="*/ 319 h 287"/>
                <a:gd name="T12" fmla="*/ 305 w 365"/>
                <a:gd name="T13" fmla="*/ 195 h 287"/>
                <a:gd name="T14" fmla="*/ 365 w 365"/>
                <a:gd name="T15" fmla="*/ 148 h 287"/>
                <a:gd name="T16" fmla="*/ 359 w 365"/>
                <a:gd name="T17" fmla="*/ 142 h 287"/>
                <a:gd name="T18" fmla="*/ 335 w 365"/>
                <a:gd name="T19" fmla="*/ 130 h 287"/>
                <a:gd name="T20" fmla="*/ 299 w 365"/>
                <a:gd name="T21" fmla="*/ 98 h 287"/>
                <a:gd name="T22" fmla="*/ 257 w 365"/>
                <a:gd name="T23" fmla="*/ 80 h 287"/>
                <a:gd name="T24" fmla="*/ 215 w 365"/>
                <a:gd name="T25" fmla="*/ 62 h 287"/>
                <a:gd name="T26" fmla="*/ 173 w 365"/>
                <a:gd name="T27" fmla="*/ 44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6"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7"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8 h 60"/>
                <a:gd name="T16" fmla="*/ 65 w 71"/>
                <a:gd name="T17" fmla="*/ 50 h 60"/>
                <a:gd name="T18" fmla="*/ 71 w 71"/>
                <a:gd name="T19" fmla="*/ 62 h 60"/>
                <a:gd name="T20" fmla="*/ 71 w 71"/>
                <a:gd name="T21" fmla="*/ 68 h 60"/>
                <a:gd name="T22" fmla="*/ 59 w 71"/>
                <a:gd name="T23" fmla="*/ 62 h 60"/>
                <a:gd name="T24" fmla="*/ 47 w 71"/>
                <a:gd name="T25" fmla="*/ 50 h 60"/>
                <a:gd name="T26" fmla="*/ 23 w 71"/>
                <a:gd name="T27" fmla="*/ 38 h 60"/>
                <a:gd name="T28" fmla="*/ 23 w 71"/>
                <a:gd name="T29" fmla="*/ 44 h 60"/>
                <a:gd name="T30" fmla="*/ 18 w 71"/>
                <a:gd name="T31" fmla="*/ 50 h 60"/>
                <a:gd name="T32" fmla="*/ 12 w 71"/>
                <a:gd name="T33" fmla="*/ 56 h 60"/>
                <a:gd name="T34" fmla="*/ 6 w 71"/>
                <a:gd name="T35" fmla="*/ 56 h 60"/>
                <a:gd name="T36" fmla="*/ 6 w 71"/>
                <a:gd name="T37" fmla="*/ 56 h 60"/>
                <a:gd name="T38" fmla="*/ 6 w 71"/>
                <a:gd name="T39" fmla="*/ 44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8"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2 h 162"/>
                <a:gd name="T10" fmla="*/ 96 w 161"/>
                <a:gd name="T11" fmla="*/ 68 h 162"/>
                <a:gd name="T12" fmla="*/ 102 w 161"/>
                <a:gd name="T13" fmla="*/ 80 h 162"/>
                <a:gd name="T14" fmla="*/ 108 w 161"/>
                <a:gd name="T15" fmla="*/ 92 h 162"/>
                <a:gd name="T16" fmla="*/ 120 w 161"/>
                <a:gd name="T17" fmla="*/ 104 h 162"/>
                <a:gd name="T18" fmla="*/ 143 w 161"/>
                <a:gd name="T19" fmla="*/ 122 h 162"/>
                <a:gd name="T20" fmla="*/ 155 w 161"/>
                <a:gd name="T21" fmla="*/ 154 h 162"/>
                <a:gd name="T22" fmla="*/ 161 w 161"/>
                <a:gd name="T23" fmla="*/ 172 h 162"/>
                <a:gd name="T24" fmla="*/ 161 w 161"/>
                <a:gd name="T25" fmla="*/ 178 h 162"/>
                <a:gd name="T26" fmla="*/ 96 w 161"/>
                <a:gd name="T27" fmla="*/ 110 h 162"/>
                <a:gd name="T28" fmla="*/ 30 w 161"/>
                <a:gd name="T29" fmla="*/ 62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9" name="Freeform 21"/>
            <p:cNvSpPr>
              <a:spLocks/>
            </p:cNvSpPr>
            <p:nvPr/>
          </p:nvSpPr>
          <p:spPr bwMode="auto">
            <a:xfrm>
              <a:off x="706" y="3854"/>
              <a:ext cx="59" cy="61"/>
            </a:xfrm>
            <a:custGeom>
              <a:avLst/>
              <a:gdLst>
                <a:gd name="T0" fmla="*/ 59 w 59"/>
                <a:gd name="T1" fmla="*/ 6 h 60"/>
                <a:gd name="T2" fmla="*/ 41 w 59"/>
                <a:gd name="T3" fmla="*/ 38 h 60"/>
                <a:gd name="T4" fmla="*/ 41 w 59"/>
                <a:gd name="T5" fmla="*/ 44 h 60"/>
                <a:gd name="T6" fmla="*/ 47 w 59"/>
                <a:gd name="T7" fmla="*/ 50 h 60"/>
                <a:gd name="T8" fmla="*/ 53 w 59"/>
                <a:gd name="T9" fmla="*/ 62 h 60"/>
                <a:gd name="T10" fmla="*/ 53 w 59"/>
                <a:gd name="T11" fmla="*/ 68 h 60"/>
                <a:gd name="T12" fmla="*/ 47 w 59"/>
                <a:gd name="T13" fmla="*/ 62 h 60"/>
                <a:gd name="T14" fmla="*/ 35 w 59"/>
                <a:gd name="T15" fmla="*/ 56 h 60"/>
                <a:gd name="T16" fmla="*/ 23 w 59"/>
                <a:gd name="T17" fmla="*/ 44 h 60"/>
                <a:gd name="T18" fmla="*/ 17 w 59"/>
                <a:gd name="T19" fmla="*/ 38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0" name="Freeform 22"/>
            <p:cNvSpPr>
              <a:spLocks/>
            </p:cNvSpPr>
            <p:nvPr/>
          </p:nvSpPr>
          <p:spPr bwMode="auto">
            <a:xfrm>
              <a:off x="395" y="3811"/>
              <a:ext cx="245" cy="207"/>
            </a:xfrm>
            <a:custGeom>
              <a:avLst/>
              <a:gdLst>
                <a:gd name="T0" fmla="*/ 233 w 245"/>
                <a:gd name="T1" fmla="*/ 44 h 204"/>
                <a:gd name="T2" fmla="*/ 245 w 245"/>
                <a:gd name="T3" fmla="*/ 50 h 204"/>
                <a:gd name="T4" fmla="*/ 209 w 245"/>
                <a:gd name="T5" fmla="*/ 92 h 204"/>
                <a:gd name="T6" fmla="*/ 143 w 245"/>
                <a:gd name="T7" fmla="*/ 148 h 204"/>
                <a:gd name="T8" fmla="*/ 167 w 245"/>
                <a:gd name="T9" fmla="*/ 173 h 204"/>
                <a:gd name="T10" fmla="*/ 179 w 245"/>
                <a:gd name="T11" fmla="*/ 228 h 204"/>
                <a:gd name="T12" fmla="*/ 77 w 245"/>
                <a:gd name="T13" fmla="*/ 148 h 204"/>
                <a:gd name="T14" fmla="*/ 47 w 245"/>
                <a:gd name="T15" fmla="*/ 92 h 204"/>
                <a:gd name="T16" fmla="*/ 89 w 245"/>
                <a:gd name="T17" fmla="*/ 74 h 204"/>
                <a:gd name="T18" fmla="*/ 59 w 245"/>
                <a:gd name="T19" fmla="*/ 44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4 h 204"/>
                <a:gd name="T50" fmla="*/ 233 w 245"/>
                <a:gd name="T51" fmla="*/ 44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387095" name="Rectangle 23"/>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1" name="Rectangle 24"/>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cs typeface="+mn-cs"/>
              </a:defRPr>
            </a:lvl1pPr>
          </a:lstStyle>
          <a:p>
            <a:pPr fontAlgn="base">
              <a:spcBef>
                <a:spcPct val="0"/>
              </a:spcBef>
              <a:spcAft>
                <a:spcPct val="0"/>
              </a:spcAft>
              <a:defRPr/>
            </a:pPr>
            <a:endParaRPr lang="ru-RU">
              <a:solidFill>
                <a:srgbClr val="FFFFFF"/>
              </a:solidFill>
            </a:endParaRPr>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cs typeface="+mn-cs"/>
              </a:defRPr>
            </a:lvl1pPr>
          </a:lstStyle>
          <a:p>
            <a:pPr fontAlgn="base">
              <a:spcBef>
                <a:spcPct val="0"/>
              </a:spcBef>
              <a:spcAft>
                <a:spcPct val="0"/>
              </a:spcAft>
              <a:defRPr/>
            </a:pPr>
            <a:endParaRPr lang="ru-RU">
              <a:solidFill>
                <a:srgbClr val="FFFFFF"/>
              </a:solidFill>
            </a:endParaRPr>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cs typeface="+mn-cs"/>
              </a:defRPr>
            </a:lvl1pPr>
          </a:lstStyle>
          <a:p>
            <a:pPr fontAlgn="base">
              <a:spcBef>
                <a:spcPct val="0"/>
              </a:spcBef>
              <a:spcAft>
                <a:spcPct val="0"/>
              </a:spcAft>
              <a:defRPr/>
            </a:pPr>
            <a:fld id="{A48EC29E-9104-4F48-A672-203E2BEC223C}" type="slidenum">
              <a:rPr lang="ru-RU">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398831463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357188" y="1357313"/>
            <a:ext cx="8229600" cy="2500312"/>
          </a:xfrm>
        </p:spPr>
        <p:txBody>
          <a:bodyPr/>
          <a:lstStyle/>
          <a:p>
            <a:pPr>
              <a:defRPr/>
            </a:pPr>
            <a:r>
              <a:rPr lang="uk-UA" sz="3600" b="1" dirty="0" smtClean="0">
                <a:solidFill>
                  <a:srgbClr val="FFFF00"/>
                </a:solidFill>
                <a:latin typeface="Times New Roman" pitchFamily="18" charset="0"/>
                <a:cs typeface="Times New Roman" pitchFamily="18" charset="0"/>
              </a:rPr>
              <a:t>Архітектура світу. </a:t>
            </a:r>
            <a:br>
              <a:rPr lang="uk-UA" sz="3600" b="1" dirty="0" smtClean="0">
                <a:solidFill>
                  <a:srgbClr val="FFFF00"/>
                </a:solidFill>
                <a:latin typeface="Times New Roman" pitchFamily="18" charset="0"/>
                <a:cs typeface="Times New Roman" pitchFamily="18" charset="0"/>
              </a:rPr>
            </a:br>
            <a:r>
              <a:rPr lang="uk-UA" sz="3600" b="1" dirty="0" smtClean="0">
                <a:solidFill>
                  <a:srgbClr val="FFFF00"/>
                </a:solidFill>
                <a:latin typeface="Times New Roman" pitchFamily="18" charset="0"/>
                <a:cs typeface="Times New Roman" pitchFamily="18" charset="0"/>
              </a:rPr>
              <a:t>Перлини готики. Архітектурні зразки бароко. Модерн в архітектурі </a:t>
            </a:r>
            <a:r>
              <a:rPr lang="ru-RU" sz="4000" dirty="0" smtClean="0"/>
              <a:t/>
            </a:r>
            <a:br>
              <a:rPr lang="ru-RU" sz="4000" dirty="0" smtClean="0"/>
            </a:br>
            <a:endParaRPr lang="ru-RU" sz="4000"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sz="quarter" idx="1"/>
          </p:nvPr>
        </p:nvSpPr>
        <p:spPr>
          <a:xfrm>
            <a:off x="1428750" y="3429000"/>
            <a:ext cx="6400800" cy="1752600"/>
          </a:xfrm>
        </p:spPr>
        <p:txBody>
          <a:bodyPr/>
          <a:lstStyle/>
          <a:p>
            <a:pPr eaLnBrk="1" hangingPunct="1">
              <a:defRPr/>
            </a:pPr>
            <a:endParaRPr lang="ru-RU" dirty="0" smtClean="0"/>
          </a:p>
          <a:p>
            <a:pPr eaLnBrk="1" hangingPunct="1">
              <a:defRPr/>
            </a:pPr>
            <a:endParaRPr lang="ru-RU" dirty="0" smtClean="0"/>
          </a:p>
          <a:p>
            <a:pPr eaLnBrk="1" hangingPunct="1">
              <a:defRPr/>
            </a:pPr>
            <a:r>
              <a:rPr lang="ru-RU" sz="2800" b="1" dirty="0" smtClean="0">
                <a:latin typeface="Times New Roman" pitchFamily="18" charset="0"/>
                <a:cs typeface="Times New Roman" pitchFamily="18" charset="0"/>
              </a:rPr>
              <a:t>Урок № 1</a:t>
            </a:r>
          </a:p>
        </p:txBody>
      </p:sp>
    </p:spTree>
    <p:extLst>
      <p:ext uri="{BB962C8B-B14F-4D97-AF65-F5344CB8AC3E}">
        <p14:creationId xmlns:p14="http://schemas.microsoft.com/office/powerpoint/2010/main" val="3679014474"/>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71563"/>
            <a:ext cx="3857625" cy="1584325"/>
          </a:xfrm>
        </p:spPr>
        <p:txBody>
          <a:bodyPr/>
          <a:lstStyle/>
          <a:p>
            <a:pPr algn="ctr">
              <a:defRPr/>
            </a:pPr>
            <a:r>
              <a:rPr lang="uk-UA" sz="3200" dirty="0" smtClean="0">
                <a:solidFill>
                  <a:srgbClr val="FFFF00"/>
                </a:solidFill>
                <a:latin typeface="Times New Roman" pitchFamily="18" charset="0"/>
                <a:cs typeface="Times New Roman" pitchFamily="18" charset="0"/>
              </a:rPr>
              <a:t>Романський храм був схожий зовнішнім виглядом на замок.</a:t>
            </a:r>
            <a:endParaRPr lang="ru-RU" sz="3200" dirty="0">
              <a:solidFill>
                <a:srgbClr val="FFFF00"/>
              </a:solidFill>
              <a:latin typeface="Times New Roman" pitchFamily="18" charset="0"/>
              <a:cs typeface="Times New Roman" pitchFamily="18" charset="0"/>
            </a:endParaRPr>
          </a:p>
        </p:txBody>
      </p:sp>
      <p:pic>
        <p:nvPicPr>
          <p:cNvPr id="22531" name="Объект 2"/>
          <p:cNvPicPr>
            <a:picLocks noGrp="1" noChangeAspect="1"/>
          </p:cNvPicPr>
          <p:nvPr>
            <p:ph idx="1"/>
          </p:nvPr>
        </p:nvPicPr>
        <p:blipFill>
          <a:blip r:embed="rId2">
            <a:extLst>
              <a:ext uri="{28A0092B-C50C-407E-A947-70E740481C1C}">
                <a14:useLocalDpi xmlns:a14="http://schemas.microsoft.com/office/drawing/2010/main" val="0"/>
              </a:ext>
            </a:extLst>
          </a:blip>
          <a:srcRect l="2422" t="1514" r="1878" b="2271"/>
          <a:stretch>
            <a:fillRect/>
          </a:stretch>
        </p:blipFill>
        <p:spPr>
          <a:xfrm>
            <a:off x="3871913" y="749300"/>
            <a:ext cx="4876800" cy="5632450"/>
          </a:xfrm>
        </p:spPr>
      </p:pic>
      <p:sp>
        <p:nvSpPr>
          <p:cNvPr id="22532" name="Текст 3"/>
          <p:cNvSpPr>
            <a:spLocks noGrp="1"/>
          </p:cNvSpPr>
          <p:nvPr>
            <p:ph type="body" sz="half" idx="2"/>
          </p:nvPr>
        </p:nvSpPr>
        <p:spPr>
          <a:xfrm>
            <a:off x="428625" y="3571875"/>
            <a:ext cx="3071813" cy="2786063"/>
          </a:xfrm>
        </p:spPr>
        <p:txBody>
          <a:bodyPr/>
          <a:lstStyle/>
          <a:p>
            <a:pPr algn="ctr"/>
            <a:r>
              <a:rPr lang="uk-UA" sz="2000" b="1" smtClean="0">
                <a:latin typeface="Times New Roman" pitchFamily="18" charset="0"/>
                <a:cs typeface="Times New Roman" pitchFamily="18" charset="0"/>
              </a:rPr>
              <a:t>На західному боці поздовжнього корпусу розміщувалися дві вежі (дзвіниці), а на східному  ̶  дві вежі трохи менші, вежі закінчувалися масивними восьмигранниками. </a:t>
            </a:r>
            <a:endParaRPr lang="ru-RU" sz="2000" b="1" smtClean="0">
              <a:latin typeface="Times New Roman" pitchFamily="18" charset="0"/>
              <a:cs typeface="Times New Roman" pitchFamily="18" charset="0"/>
            </a:endParaRPr>
          </a:p>
        </p:txBody>
      </p:sp>
    </p:spTree>
    <p:extLst>
      <p:ext uri="{BB962C8B-B14F-4D97-AF65-F5344CB8AC3E}">
        <p14:creationId xmlns:p14="http://schemas.microsoft.com/office/powerpoint/2010/main" val="1007562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14500"/>
          </a:xfrm>
        </p:spPr>
        <p:txBody>
          <a:bodyPr/>
          <a:lstStyle/>
          <a:p>
            <a:pPr eaLnBrk="1" hangingPunct="1">
              <a:defRPr/>
            </a:pPr>
            <a:r>
              <a:rPr lang="uk-UA" sz="2000" b="1" dirty="0" smtClean="0">
                <a:solidFill>
                  <a:srgbClr val="FFFF00"/>
                </a:solidFill>
                <a:latin typeface="Times New Roman" pitchFamily="18" charset="0"/>
                <a:cs typeface="Times New Roman" pitchFamily="18" charset="0"/>
              </a:rPr>
              <a:t>У романській архітектурі визначився тип архітектурної композиції (хрестово-купольне склепіння),  якої не було ні в Греції, ні в Римі. Традиційні римські арки й грецькі колони, стовпи вступили у взаємодію. Тут арки охоплюють одна одну, напівколони входять у масив стіни.</a:t>
            </a:r>
            <a:r>
              <a:rPr lang="ru-RU" sz="2000" b="1" dirty="0" smtClean="0">
                <a:solidFill>
                  <a:srgbClr val="FFFF00"/>
                </a:solidFill>
                <a:latin typeface="Times New Roman" pitchFamily="18" charset="0"/>
                <a:cs typeface="Times New Roman" pitchFamily="18" charset="0"/>
              </a:rPr>
              <a:t/>
            </a:r>
            <a:br>
              <a:rPr lang="ru-RU" sz="2000" b="1" dirty="0" smtClean="0">
                <a:solidFill>
                  <a:srgbClr val="FFFF00"/>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endParaRPr lang="ru-RU" sz="1800" b="1" dirty="0" smtClean="0">
              <a:solidFill>
                <a:schemeClr val="tx1"/>
              </a:solidFill>
              <a:latin typeface="Times New Roman" pitchFamily="18" charset="0"/>
              <a:cs typeface="Times New Roman" pitchFamily="18" charset="0"/>
            </a:endParaRPr>
          </a:p>
        </p:txBody>
      </p:sp>
      <p:pic>
        <p:nvPicPr>
          <p:cNvPr id="23555" name="Рисунок 2"/>
          <p:cNvPicPr>
            <a:picLocks noChangeAspect="1"/>
          </p:cNvPicPr>
          <p:nvPr/>
        </p:nvPicPr>
        <p:blipFill>
          <a:blip r:embed="rId2">
            <a:extLst>
              <a:ext uri="{28A0092B-C50C-407E-A947-70E740481C1C}">
                <a14:useLocalDpi xmlns:a14="http://schemas.microsoft.com/office/drawing/2010/main" val="0"/>
              </a:ext>
            </a:extLst>
          </a:blip>
          <a:srcRect l="1932" t="2310" r="1846" b="3165"/>
          <a:stretch>
            <a:fillRect/>
          </a:stretch>
        </p:blipFill>
        <p:spPr bwMode="auto">
          <a:xfrm>
            <a:off x="682625" y="1465263"/>
            <a:ext cx="7808913"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640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1"/>
          <p:cNvPicPr>
            <a:picLocks noChangeAspect="1"/>
          </p:cNvPicPr>
          <p:nvPr/>
        </p:nvPicPr>
        <p:blipFill>
          <a:blip r:embed="rId2">
            <a:extLst>
              <a:ext uri="{28A0092B-C50C-407E-A947-70E740481C1C}">
                <a14:useLocalDpi xmlns:a14="http://schemas.microsoft.com/office/drawing/2010/main" val="0"/>
              </a:ext>
            </a:extLst>
          </a:blip>
          <a:srcRect r="38" b="21"/>
          <a:stretch>
            <a:fillRect/>
          </a:stretch>
        </p:blipFill>
        <p:spPr bwMode="auto">
          <a:xfrm>
            <a:off x="377825" y="130175"/>
            <a:ext cx="3759200" cy="656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Рисунок 2"/>
          <p:cNvPicPr>
            <a:picLocks noChangeAspect="1"/>
          </p:cNvPicPr>
          <p:nvPr/>
        </p:nvPicPr>
        <p:blipFill>
          <a:blip r:embed="rId3">
            <a:extLst>
              <a:ext uri="{28A0092B-C50C-407E-A947-70E740481C1C}">
                <a14:useLocalDpi xmlns:a14="http://schemas.microsoft.com/office/drawing/2010/main" val="0"/>
              </a:ext>
            </a:extLst>
          </a:blip>
          <a:srcRect l="3435" t="2032" r="3355" b="2043"/>
          <a:stretch>
            <a:fillRect/>
          </a:stretch>
        </p:blipFill>
        <p:spPr bwMode="auto">
          <a:xfrm>
            <a:off x="4543425" y="536575"/>
            <a:ext cx="425291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471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1"/>
          <p:cNvPicPr>
            <a:picLocks noChangeAspect="1"/>
          </p:cNvPicPr>
          <p:nvPr/>
        </p:nvPicPr>
        <p:blipFill>
          <a:blip r:embed="rId2">
            <a:extLst>
              <a:ext uri="{28A0092B-C50C-407E-A947-70E740481C1C}">
                <a14:useLocalDpi xmlns:a14="http://schemas.microsoft.com/office/drawing/2010/main" val="0"/>
              </a:ext>
            </a:extLst>
          </a:blip>
          <a:srcRect r="55" b="-41"/>
          <a:stretch>
            <a:fillRect/>
          </a:stretch>
        </p:blipFill>
        <p:spPr bwMode="auto">
          <a:xfrm>
            <a:off x="217488" y="217488"/>
            <a:ext cx="4238625"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rotWithShape="1">
          <a:blip r:embed="rId3">
            <a:extLst/>
          </a:blip>
          <a:srcRect l="4622" t="3174" r="8906" b="5820"/>
          <a:stretch/>
        </p:blipFill>
        <p:spPr>
          <a:xfrm>
            <a:off x="4876800" y="217714"/>
            <a:ext cx="3889829" cy="6241143"/>
          </a:xfrm>
          <a:prstGeom prst="rect">
            <a:avLst/>
          </a:prstGeom>
          <a:ln>
            <a:noFill/>
          </a:ln>
          <a:effectLst>
            <a:softEdge rad="112500"/>
          </a:effectLst>
        </p:spPr>
      </p:pic>
    </p:spTree>
    <p:extLst>
      <p:ext uri="{BB962C8B-B14F-4D97-AF65-F5344CB8AC3E}">
        <p14:creationId xmlns:p14="http://schemas.microsoft.com/office/powerpoint/2010/main" val="360383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3200" dirty="0" smtClean="0">
                <a:solidFill>
                  <a:srgbClr val="FFFF00"/>
                </a:solidFill>
                <a:latin typeface="Times New Roman" pitchFamily="18" charset="0"/>
                <a:cs typeface="Times New Roman" pitchFamily="18" charset="0"/>
              </a:rPr>
              <a:t>Архітектура готики</a:t>
            </a:r>
            <a:endParaRPr lang="ru-RU" sz="3200" dirty="0" smtClean="0">
              <a:solidFill>
                <a:srgbClr val="FFFF00"/>
              </a:solidFill>
              <a:latin typeface="Times New Roman" pitchFamily="18" charset="0"/>
              <a:cs typeface="Times New Roman" pitchFamily="18" charset="0"/>
            </a:endParaRPr>
          </a:p>
        </p:txBody>
      </p:sp>
      <p:pic>
        <p:nvPicPr>
          <p:cNvPr id="26627"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38263"/>
            <a:ext cx="5233988"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Рисунок 3"/>
          <p:cNvPicPr>
            <a:picLocks noChangeAspect="1"/>
          </p:cNvPicPr>
          <p:nvPr/>
        </p:nvPicPr>
        <p:blipFill>
          <a:blip r:embed="rId3">
            <a:extLst>
              <a:ext uri="{28A0092B-C50C-407E-A947-70E740481C1C}">
                <a14:useLocalDpi xmlns:a14="http://schemas.microsoft.com/office/drawing/2010/main" val="0"/>
              </a:ext>
            </a:extLst>
          </a:blip>
          <a:srcRect l="3569" t="2620" r="3357" b="2750"/>
          <a:stretch>
            <a:fillRect/>
          </a:stretch>
        </p:blipFill>
        <p:spPr bwMode="auto">
          <a:xfrm>
            <a:off x="5834063" y="1412875"/>
            <a:ext cx="2874962"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375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1500"/>
            <a:ext cx="3571875" cy="1714500"/>
          </a:xfrm>
        </p:spPr>
        <p:txBody>
          <a:bodyPr/>
          <a:lstStyle/>
          <a:p>
            <a:pPr algn="ctr">
              <a:defRPr/>
            </a:pPr>
            <a:r>
              <a:rPr lang="uk-UA" dirty="0" smtClean="0">
                <a:solidFill>
                  <a:srgbClr val="FFFF00"/>
                </a:solidFill>
                <a:latin typeface="Times New Roman" pitchFamily="18" charset="0"/>
                <a:cs typeface="Times New Roman" pitchFamily="18" charset="0"/>
              </a:rPr>
              <a:t>Близько 1137 р. в абатстві </a:t>
            </a:r>
            <a:r>
              <a:rPr lang="uk-UA" dirty="0" err="1" smtClean="0">
                <a:solidFill>
                  <a:srgbClr val="FFFF00"/>
                </a:solidFill>
                <a:latin typeface="Times New Roman" pitchFamily="18" charset="0"/>
                <a:cs typeface="Times New Roman" pitchFamily="18" charset="0"/>
              </a:rPr>
              <a:t>Сент-Дені</a:t>
            </a:r>
            <a:r>
              <a:rPr lang="uk-UA" dirty="0" smtClean="0">
                <a:solidFill>
                  <a:srgbClr val="FFFF00"/>
                </a:solidFill>
                <a:latin typeface="Times New Roman" pitchFamily="18" charset="0"/>
                <a:cs typeface="Times New Roman" pitchFamily="18" charset="0"/>
              </a:rPr>
              <a:t> абат </a:t>
            </a:r>
            <a:r>
              <a:rPr lang="uk-UA" dirty="0" err="1" smtClean="0">
                <a:solidFill>
                  <a:srgbClr val="FFFF00"/>
                </a:solidFill>
                <a:latin typeface="Times New Roman" pitchFamily="18" charset="0"/>
                <a:cs typeface="Times New Roman" pitchFamily="18" charset="0"/>
              </a:rPr>
              <a:t>Сугерій</a:t>
            </a:r>
            <a:r>
              <a:rPr lang="uk-UA" dirty="0" smtClean="0">
                <a:solidFill>
                  <a:srgbClr val="FFFF00"/>
                </a:solidFill>
                <a:latin typeface="Times New Roman" pitchFamily="18" charset="0"/>
                <a:cs typeface="Times New Roman" pitchFamily="18" charset="0"/>
              </a:rPr>
              <a:t> розробляє вчення про Божественне світло й,  щоб «впустити»  світло у храм міняє конструкцію собору.</a:t>
            </a:r>
            <a:endParaRPr lang="ru-RU" dirty="0">
              <a:solidFill>
                <a:srgbClr val="FFFF00"/>
              </a:solidFill>
              <a:latin typeface="Times New Roman" pitchFamily="18" charset="0"/>
              <a:cs typeface="Times New Roman" pitchFamily="18" charset="0"/>
            </a:endParaRPr>
          </a:p>
        </p:txBody>
      </p:sp>
      <p:sp>
        <p:nvSpPr>
          <p:cNvPr id="27651" name="Текст 3"/>
          <p:cNvSpPr>
            <a:spLocks noGrp="1"/>
          </p:cNvSpPr>
          <p:nvPr>
            <p:ph type="body" sz="half" idx="2"/>
          </p:nvPr>
        </p:nvSpPr>
        <p:spPr>
          <a:xfrm>
            <a:off x="0" y="2500313"/>
            <a:ext cx="3571875" cy="4071937"/>
          </a:xfrm>
        </p:spPr>
        <p:txBody>
          <a:bodyPr/>
          <a:lstStyle/>
          <a:p>
            <a:pPr algn="ctr"/>
            <a:r>
              <a:rPr lang="uk-UA" sz="2000" b="1" smtClean="0">
                <a:latin typeface="Times New Roman" pitchFamily="18" charset="0"/>
                <a:cs typeface="Times New Roman" pitchFamily="18" charset="0"/>
              </a:rPr>
              <a:t>Західний портал церкви абатства Сент-Дені із двома масивними вежами, трьома порталами, прикрашеними скульптурою тимпанів </a:t>
            </a:r>
            <a:br>
              <a:rPr lang="uk-UA" sz="2000" b="1" smtClean="0">
                <a:latin typeface="Times New Roman" pitchFamily="18" charset="0"/>
                <a:cs typeface="Times New Roman" pitchFamily="18" charset="0"/>
              </a:rPr>
            </a:br>
            <a:r>
              <a:rPr lang="uk-UA" sz="2000" b="1" smtClean="0">
                <a:latin typeface="Times New Roman" pitchFamily="18" charset="0"/>
                <a:cs typeface="Times New Roman" pitchFamily="18" charset="0"/>
              </a:rPr>
              <a:t>і віконною розою </a:t>
            </a:r>
            <a:br>
              <a:rPr lang="uk-UA" sz="2000" b="1" smtClean="0">
                <a:latin typeface="Times New Roman" pitchFamily="18" charset="0"/>
                <a:cs typeface="Times New Roman" pitchFamily="18" charset="0"/>
              </a:rPr>
            </a:br>
            <a:r>
              <a:rPr lang="uk-UA" sz="2000" b="1" smtClean="0">
                <a:latin typeface="Times New Roman" pitchFamily="18" charset="0"/>
                <a:cs typeface="Times New Roman" pitchFamily="18" charset="0"/>
              </a:rPr>
              <a:t>у верхньому ярусі, став прототипом фасадів готичних соборів.  На відміну від романського собору, прикрашені всі три портали, а не тільки центральний. Три портали – три входи – Свята Трійця. </a:t>
            </a:r>
            <a:endParaRPr lang="ru-RU" sz="2000" b="1" smtClean="0">
              <a:latin typeface="Times New Roman" pitchFamily="18" charset="0"/>
              <a:cs typeface="Times New Roman" pitchFamily="18" charset="0"/>
            </a:endParaRPr>
          </a:p>
        </p:txBody>
      </p:sp>
      <p:pic>
        <p:nvPicPr>
          <p:cNvPr id="27652" name="Рисунок 2"/>
          <p:cNvPicPr>
            <a:picLocks noChangeAspect="1"/>
          </p:cNvPicPr>
          <p:nvPr/>
        </p:nvPicPr>
        <p:blipFill>
          <a:blip r:embed="rId2">
            <a:extLst>
              <a:ext uri="{28A0092B-C50C-407E-A947-70E740481C1C}">
                <a14:useLocalDpi xmlns:a14="http://schemas.microsoft.com/office/drawing/2010/main" val="0"/>
              </a:ext>
            </a:extLst>
          </a:blip>
          <a:srcRect l="3227" t="1781" r="1833" b="2133"/>
          <a:stretch>
            <a:fillRect/>
          </a:stretch>
        </p:blipFill>
        <p:spPr bwMode="auto">
          <a:xfrm>
            <a:off x="3598863" y="101600"/>
            <a:ext cx="5299075" cy="658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837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50"/>
            <a:ext cx="4357688" cy="1357313"/>
          </a:xfrm>
        </p:spPr>
        <p:txBody>
          <a:bodyPr/>
          <a:lstStyle/>
          <a:p>
            <a:pPr algn="ctr" eaLnBrk="1" hangingPunct="1">
              <a:defRPr/>
            </a:pPr>
            <a:r>
              <a:rPr lang="uk-UA" dirty="0" smtClean="0">
                <a:solidFill>
                  <a:srgbClr val="FFFF00"/>
                </a:solidFill>
                <a:latin typeface="Times New Roman" pitchFamily="18" charset="0"/>
                <a:cs typeface="Times New Roman" pitchFamily="18" charset="0"/>
              </a:rPr>
              <a:t>Готичні будівельники відмовилися від масивних конструкцій і перейшли до каркасної системи.</a:t>
            </a:r>
            <a:endParaRPr lang="ru-RU" dirty="0" smtClean="0"/>
          </a:p>
        </p:txBody>
      </p:sp>
      <p:sp>
        <p:nvSpPr>
          <p:cNvPr id="28675" name="Содержимое 2"/>
          <p:cNvSpPr>
            <a:spLocks noGrp="1"/>
          </p:cNvSpPr>
          <p:nvPr>
            <p:ph idx="1"/>
          </p:nvPr>
        </p:nvSpPr>
        <p:spPr>
          <a:xfrm>
            <a:off x="4032250" y="0"/>
            <a:ext cx="5111750" cy="785813"/>
          </a:xfrm>
        </p:spPr>
        <p:txBody>
          <a:bodyPr/>
          <a:lstStyle/>
          <a:p>
            <a:r>
              <a:rPr lang="uk-UA" sz="1800" b="1" smtClean="0">
                <a:solidFill>
                  <a:schemeClr val="bg2"/>
                </a:solidFill>
                <a:latin typeface="Times New Roman" pitchFamily="18" charset="0"/>
                <a:cs typeface="Times New Roman" pitchFamily="18" charset="0"/>
              </a:rPr>
              <a:t>Вітраж став основним елементом готичного собору завдяки зміні конструкції. </a:t>
            </a:r>
            <a:endParaRPr lang="ru-RU" sz="1800" smtClean="0">
              <a:solidFill>
                <a:schemeClr val="bg2"/>
              </a:solidFill>
              <a:latin typeface="Times New Roman" pitchFamily="18" charset="0"/>
              <a:cs typeface="Times New Roman" pitchFamily="18" charset="0"/>
            </a:endParaRPr>
          </a:p>
        </p:txBody>
      </p:sp>
      <p:sp>
        <p:nvSpPr>
          <p:cNvPr id="28676" name="Текст 3"/>
          <p:cNvSpPr>
            <a:spLocks noGrp="1"/>
          </p:cNvSpPr>
          <p:nvPr>
            <p:ph type="body" sz="half" idx="2"/>
          </p:nvPr>
        </p:nvSpPr>
        <p:spPr>
          <a:xfrm>
            <a:off x="0" y="1857375"/>
            <a:ext cx="4357688" cy="4691063"/>
          </a:xfrm>
        </p:spPr>
        <p:txBody>
          <a:bodyPr/>
          <a:lstStyle/>
          <a:p>
            <a:pPr algn="ctr"/>
            <a:r>
              <a:rPr lang="uk-UA" sz="2000" b="1" smtClean="0">
                <a:latin typeface="Times New Roman" pitchFamily="18" charset="0"/>
                <a:cs typeface="Times New Roman" pitchFamily="18" charset="0"/>
              </a:rPr>
              <a:t>Щоб полегшити склепіння, будівельники підсилили каркасні арки. Чим вищою </a:t>
            </a:r>
            <a:br>
              <a:rPr lang="uk-UA" sz="2000" b="1" smtClean="0">
                <a:latin typeface="Times New Roman" pitchFamily="18" charset="0"/>
                <a:cs typeface="Times New Roman" pitchFamily="18" charset="0"/>
              </a:rPr>
            </a:br>
            <a:r>
              <a:rPr lang="uk-UA" sz="2000" b="1" smtClean="0">
                <a:latin typeface="Times New Roman" pitchFamily="18" charset="0"/>
                <a:cs typeface="Times New Roman" pitchFamily="18" charset="0"/>
              </a:rPr>
              <a:t>й більш загостреною була арка, тим більший розпір вона створювала. Розпір компенсували за рахунок зовнішніх опорних стовпів – контрфорсів. Контрфорси відділяються від стіни </a:t>
            </a:r>
            <a:r>
              <a:rPr lang="en-US" sz="2000" b="1" smtClean="0">
                <a:latin typeface="Times New Roman" pitchFamily="18" charset="0"/>
                <a:cs typeface="Times New Roman" pitchFamily="18" charset="0"/>
              </a:rPr>
              <a:t/>
            </a:r>
            <a:br>
              <a:rPr lang="en-US" sz="2000" b="1" smtClean="0">
                <a:latin typeface="Times New Roman" pitchFamily="18" charset="0"/>
                <a:cs typeface="Times New Roman" pitchFamily="18" charset="0"/>
              </a:rPr>
            </a:br>
            <a:r>
              <a:rPr lang="uk-UA" sz="2000" b="1" smtClean="0">
                <a:latin typeface="Times New Roman" pitchFamily="18" charset="0"/>
                <a:cs typeface="Times New Roman" pitchFamily="18" charset="0"/>
              </a:rPr>
              <a:t>й вибудовуються в ряд. Опорні стіни були замінені величезними віконними прорізами.</a:t>
            </a:r>
            <a:endParaRPr lang="ru-RU" sz="2000" b="1" smtClean="0">
              <a:latin typeface="Times New Roman" pitchFamily="18" charset="0"/>
              <a:cs typeface="Times New Roman" pitchFamily="18" charset="0"/>
            </a:endParaRPr>
          </a:p>
          <a:p>
            <a:pPr eaLnBrk="1" hangingPunct="1"/>
            <a:endParaRPr lang="ru-RU" sz="2000" smtClean="0">
              <a:latin typeface="Times New Roman" pitchFamily="18" charset="0"/>
              <a:cs typeface="Times New Roman" pitchFamily="18" charset="0"/>
            </a:endParaRPr>
          </a:p>
        </p:txBody>
      </p:sp>
      <p:pic>
        <p:nvPicPr>
          <p:cNvPr id="28677" name="Рисунок 2"/>
          <p:cNvPicPr>
            <a:picLocks noChangeAspect="1"/>
          </p:cNvPicPr>
          <p:nvPr/>
        </p:nvPicPr>
        <p:blipFill>
          <a:blip r:embed="rId2">
            <a:extLst>
              <a:ext uri="{28A0092B-C50C-407E-A947-70E740481C1C}">
                <a14:useLocalDpi xmlns:a14="http://schemas.microsoft.com/office/drawing/2010/main" val="0"/>
              </a:ext>
            </a:extLst>
          </a:blip>
          <a:srcRect l="2533" r="2594" b="5968"/>
          <a:stretch>
            <a:fillRect/>
          </a:stretch>
        </p:blipFill>
        <p:spPr bwMode="auto">
          <a:xfrm>
            <a:off x="4397375" y="620713"/>
            <a:ext cx="4238625"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5"/>
          <p:cNvSpPr txBox="1">
            <a:spLocks noChangeArrowheads="1"/>
          </p:cNvSpPr>
          <p:nvPr/>
        </p:nvSpPr>
        <p:spPr bwMode="auto">
          <a:xfrm>
            <a:off x="4572000" y="5929313"/>
            <a:ext cx="3857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uk-UA" sz="1600">
                <a:solidFill>
                  <a:srgbClr val="000000"/>
                </a:solidFill>
                <a:latin typeface="Times New Roman" pitchFamily="18" charset="0"/>
                <a:cs typeface="Times New Roman" pitchFamily="18" charset="0"/>
              </a:rPr>
              <a:t>Система аркбутанів і контрфорсів</a:t>
            </a:r>
            <a:endParaRPr lang="ru-RU" sz="16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74701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86250" cy="1435100"/>
          </a:xfrm>
        </p:spPr>
        <p:txBody>
          <a:bodyPr/>
          <a:lstStyle/>
          <a:p>
            <a:pPr algn="ctr">
              <a:defRPr/>
            </a:pPr>
            <a:r>
              <a:rPr lang="uk-UA" dirty="0" smtClean="0">
                <a:solidFill>
                  <a:srgbClr val="FFFF00"/>
                </a:solidFill>
                <a:latin typeface="Times New Roman" pitchFamily="18" charset="0"/>
                <a:cs typeface="Times New Roman" pitchFamily="18" charset="0"/>
              </a:rPr>
              <a:t>Готичні зміни – це не просто архітектурні зміни, це зміни богословської думки.</a:t>
            </a:r>
            <a:endParaRPr lang="ru-RU" dirty="0">
              <a:solidFill>
                <a:srgbClr val="FFFF00"/>
              </a:solidFill>
              <a:latin typeface="Times New Roman" pitchFamily="18" charset="0"/>
              <a:cs typeface="Times New Roman" pitchFamily="18" charset="0"/>
            </a:endParaRPr>
          </a:p>
        </p:txBody>
      </p:sp>
      <p:sp>
        <p:nvSpPr>
          <p:cNvPr id="29699" name="Текст 3"/>
          <p:cNvSpPr>
            <a:spLocks noGrp="1"/>
          </p:cNvSpPr>
          <p:nvPr>
            <p:ph type="body" sz="half" idx="2"/>
          </p:nvPr>
        </p:nvSpPr>
        <p:spPr>
          <a:xfrm>
            <a:off x="0" y="1428750"/>
            <a:ext cx="4286250" cy="5208588"/>
          </a:xfrm>
        </p:spPr>
        <p:txBody>
          <a:bodyPr/>
          <a:lstStyle/>
          <a:p>
            <a:pPr algn="ctr"/>
            <a:r>
              <a:rPr lang="uk-UA" sz="2000" b="1" smtClean="0">
                <a:latin typeface="Times New Roman" pitchFamily="18" charset="0"/>
                <a:cs typeface="Times New Roman" pitchFamily="18" charset="0"/>
              </a:rPr>
              <a:t>«Я є  світло!»  ̶  говорить Бог, значить треба впустити світло </a:t>
            </a:r>
            <a:r>
              <a:rPr lang="en-US" sz="2000" b="1" smtClean="0">
                <a:latin typeface="Times New Roman" pitchFamily="18" charset="0"/>
                <a:cs typeface="Times New Roman" pitchFamily="18" charset="0"/>
              </a:rPr>
              <a:t/>
            </a:r>
            <a:br>
              <a:rPr lang="en-US" sz="2000" b="1" smtClean="0">
                <a:latin typeface="Times New Roman" pitchFamily="18" charset="0"/>
                <a:cs typeface="Times New Roman" pitchFamily="18" charset="0"/>
              </a:rPr>
            </a:br>
            <a:r>
              <a:rPr lang="uk-UA" sz="2000" b="1" smtClean="0">
                <a:latin typeface="Times New Roman" pitchFamily="18" charset="0"/>
                <a:cs typeface="Times New Roman" pitchFamily="18" charset="0"/>
              </a:rPr>
              <a:t>у храм. Вітражі готичного собору   ̶  втілення Божественного світла. Скло пропускає крізь себе кольорове світло, </a:t>
            </a:r>
            <a:br>
              <a:rPr lang="uk-UA" sz="2000" b="1" smtClean="0">
                <a:latin typeface="Times New Roman" pitchFamily="18" charset="0"/>
                <a:cs typeface="Times New Roman" pitchFamily="18" charset="0"/>
              </a:rPr>
            </a:br>
            <a:r>
              <a:rPr lang="uk-UA" sz="2000" b="1" smtClean="0">
                <a:latin typeface="Times New Roman" pitchFamily="18" charset="0"/>
                <a:cs typeface="Times New Roman" pitchFamily="18" charset="0"/>
              </a:rPr>
              <a:t>що схоже на блискучі дорогоцінні камені й нагадує нам про небесний Єрусалим. Памʼятаєте текст Біблії? «…місто подібне  до чистого скла, основа стіни міста прикрашена дорогоцінними каменями». Споглядаючи вітражі, віруючий відходив від тілесного, наближаючись до духовного, божественного.</a:t>
            </a:r>
            <a:endParaRPr lang="ru-RU" sz="2000" b="1" smtClean="0">
              <a:latin typeface="Times New Roman" pitchFamily="18" charset="0"/>
              <a:cs typeface="Times New Roman" pitchFamily="18" charset="0"/>
            </a:endParaRPr>
          </a:p>
        </p:txBody>
      </p:sp>
      <p:pic>
        <p:nvPicPr>
          <p:cNvPr id="29700" name="Рисунок 2"/>
          <p:cNvPicPr>
            <a:picLocks noChangeAspect="1"/>
          </p:cNvPicPr>
          <p:nvPr/>
        </p:nvPicPr>
        <p:blipFill>
          <a:blip r:embed="rId2">
            <a:extLst>
              <a:ext uri="{28A0092B-C50C-407E-A947-70E740481C1C}">
                <a14:useLocalDpi xmlns:a14="http://schemas.microsoft.com/office/drawing/2010/main" val="0"/>
              </a:ext>
            </a:extLst>
          </a:blip>
          <a:srcRect l="3204" t="1906" r="2563" b="2434"/>
          <a:stretch>
            <a:fillRect/>
          </a:stretch>
        </p:blipFill>
        <p:spPr bwMode="auto">
          <a:xfrm>
            <a:off x="4295775" y="130175"/>
            <a:ext cx="4586288" cy="656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292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1000125"/>
            <a:ext cx="3008312" cy="804863"/>
          </a:xfrm>
        </p:spPr>
        <p:txBody>
          <a:bodyPr/>
          <a:lstStyle/>
          <a:p>
            <a:pPr algn="ctr">
              <a:defRPr/>
            </a:pPr>
            <a:r>
              <a:rPr lang="uk-UA" dirty="0" smtClean="0">
                <a:solidFill>
                  <a:srgbClr val="FFFF00"/>
                </a:solidFill>
                <a:latin typeface="Times New Roman" pitchFamily="18" charset="0"/>
                <a:cs typeface="Times New Roman" pitchFamily="18" charset="0"/>
              </a:rPr>
              <a:t>Вертикаль перемогла горизонталь.</a:t>
            </a:r>
            <a:endParaRPr lang="ru-RU" dirty="0">
              <a:solidFill>
                <a:srgbClr val="FFFF00"/>
              </a:solidFill>
              <a:latin typeface="Times New Roman" pitchFamily="18" charset="0"/>
              <a:cs typeface="Times New Roman" pitchFamily="18" charset="0"/>
            </a:endParaRPr>
          </a:p>
        </p:txBody>
      </p:sp>
      <p:sp>
        <p:nvSpPr>
          <p:cNvPr id="30723" name="Содержимое 2"/>
          <p:cNvSpPr>
            <a:spLocks noGrp="1"/>
          </p:cNvSpPr>
          <p:nvPr>
            <p:ph idx="1"/>
          </p:nvPr>
        </p:nvSpPr>
        <p:spPr>
          <a:xfrm>
            <a:off x="3575050" y="273050"/>
            <a:ext cx="5111750" cy="441325"/>
          </a:xfrm>
        </p:spPr>
        <p:txBody>
          <a:bodyPr/>
          <a:lstStyle/>
          <a:p>
            <a:r>
              <a:rPr lang="uk-UA" sz="1800" b="1" smtClean="0">
                <a:solidFill>
                  <a:schemeClr val="bg2"/>
                </a:solidFill>
                <a:latin typeface="Times New Roman" pitchFamily="18" charset="0"/>
                <a:cs typeface="Times New Roman" pitchFamily="18" charset="0"/>
              </a:rPr>
              <a:t>Готичний собор усередині</a:t>
            </a:r>
            <a:endParaRPr lang="ru-RU" sz="1800" b="1" smtClean="0">
              <a:solidFill>
                <a:schemeClr val="bg2"/>
              </a:solidFill>
              <a:latin typeface="Times New Roman" pitchFamily="18" charset="0"/>
              <a:cs typeface="Times New Roman" pitchFamily="18" charset="0"/>
            </a:endParaRPr>
          </a:p>
        </p:txBody>
      </p:sp>
      <p:sp>
        <p:nvSpPr>
          <p:cNvPr id="30724" name="Текст 3"/>
          <p:cNvSpPr>
            <a:spLocks noGrp="1"/>
          </p:cNvSpPr>
          <p:nvPr>
            <p:ph type="body" sz="half" idx="2"/>
          </p:nvPr>
        </p:nvSpPr>
        <p:spPr>
          <a:xfrm>
            <a:off x="0" y="1857375"/>
            <a:ext cx="3429000" cy="2143125"/>
          </a:xfrm>
        </p:spPr>
        <p:txBody>
          <a:bodyPr/>
          <a:lstStyle/>
          <a:p>
            <a:pPr algn="ctr"/>
            <a:r>
              <a:rPr lang="uk-UA" sz="2000" b="1" smtClean="0">
                <a:latin typeface="Times New Roman" pitchFamily="18" charset="0"/>
                <a:cs typeface="Times New Roman" pitchFamily="18" charset="0"/>
              </a:rPr>
              <a:t>Інтер'єр готичного собору став світлим </a:t>
            </a:r>
            <a:br>
              <a:rPr lang="uk-UA" sz="2000" b="1" smtClean="0">
                <a:latin typeface="Times New Roman" pitchFamily="18" charset="0"/>
                <a:cs typeface="Times New Roman" pitchFamily="18" charset="0"/>
              </a:rPr>
            </a:br>
            <a:r>
              <a:rPr lang="uk-UA" sz="2000" b="1" smtClean="0">
                <a:latin typeface="Times New Roman" pitchFamily="18" charset="0"/>
                <a:cs typeface="Times New Roman" pitchFamily="18" charset="0"/>
              </a:rPr>
              <a:t>і просторим, стрілчасті форми виражали прагнення душі християнина до Бога. </a:t>
            </a:r>
            <a:endParaRPr lang="ru-RU" sz="2000" b="1" smtClean="0">
              <a:latin typeface="Times New Roman" pitchFamily="18" charset="0"/>
              <a:cs typeface="Times New Roman" pitchFamily="18" charset="0"/>
            </a:endParaRPr>
          </a:p>
        </p:txBody>
      </p:sp>
      <p:pic>
        <p:nvPicPr>
          <p:cNvPr id="30725" name="Рисунок 2"/>
          <p:cNvPicPr>
            <a:picLocks noChangeAspect="1"/>
          </p:cNvPicPr>
          <p:nvPr/>
        </p:nvPicPr>
        <p:blipFill>
          <a:blip r:embed="rId2">
            <a:extLst>
              <a:ext uri="{28A0092B-C50C-407E-A947-70E740481C1C}">
                <a14:useLocalDpi xmlns:a14="http://schemas.microsoft.com/office/drawing/2010/main" val="0"/>
              </a:ext>
            </a:extLst>
          </a:blip>
          <a:srcRect r="-101" b="66"/>
          <a:stretch>
            <a:fillRect/>
          </a:stretch>
        </p:blipFill>
        <p:spPr bwMode="auto">
          <a:xfrm>
            <a:off x="3433763" y="765175"/>
            <a:ext cx="5602287" cy="600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771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285750"/>
            <a:ext cx="3322637" cy="1162050"/>
          </a:xfrm>
        </p:spPr>
        <p:txBody>
          <a:bodyPr/>
          <a:lstStyle/>
          <a:p>
            <a:pPr algn="ctr">
              <a:defRPr/>
            </a:pPr>
            <a:r>
              <a:rPr lang="uk-UA" dirty="0" smtClean="0">
                <a:solidFill>
                  <a:srgbClr val="FFFF00"/>
                </a:solidFill>
                <a:latin typeface="Times New Roman" pitchFamily="18" charset="0"/>
                <a:cs typeface="Times New Roman" pitchFamily="18" charset="0"/>
              </a:rPr>
              <a:t>Католицький (романський, готичний) храм  ̶  це образ і модель світу.</a:t>
            </a:r>
            <a:endParaRPr lang="ru-RU" dirty="0">
              <a:solidFill>
                <a:srgbClr val="FFFF00"/>
              </a:solidFill>
              <a:latin typeface="Times New Roman" pitchFamily="18" charset="0"/>
              <a:cs typeface="Times New Roman" pitchFamily="18" charset="0"/>
            </a:endParaRPr>
          </a:p>
        </p:txBody>
      </p:sp>
      <p:sp>
        <p:nvSpPr>
          <p:cNvPr id="31747" name="Текст 3"/>
          <p:cNvSpPr>
            <a:spLocks noGrp="1"/>
          </p:cNvSpPr>
          <p:nvPr>
            <p:ph type="body" sz="half" idx="2"/>
          </p:nvPr>
        </p:nvSpPr>
        <p:spPr>
          <a:xfrm>
            <a:off x="500063" y="1857375"/>
            <a:ext cx="3108325" cy="1993900"/>
          </a:xfrm>
        </p:spPr>
        <p:txBody>
          <a:bodyPr/>
          <a:lstStyle/>
          <a:p>
            <a:pPr algn="ctr"/>
            <a:r>
              <a:rPr lang="uk-UA" sz="2000" b="1" smtClean="0">
                <a:latin typeface="Times New Roman" pitchFamily="18" charset="0"/>
                <a:cs typeface="Times New Roman" pitchFamily="18" charset="0"/>
              </a:rPr>
              <a:t>Символіка визначала план храму, порядок розпису, рельєфу, вітражів. В основі храму лежав витягнутий хрест.</a:t>
            </a:r>
            <a:endParaRPr lang="ru-RU" sz="2000" b="1" smtClean="0">
              <a:latin typeface="Times New Roman" pitchFamily="18" charset="0"/>
              <a:cs typeface="Times New Roman" pitchFamily="18" charset="0"/>
            </a:endParaRPr>
          </a:p>
        </p:txBody>
      </p:sp>
      <p:pic>
        <p:nvPicPr>
          <p:cNvPr id="31748" name="Рисунок 2"/>
          <p:cNvPicPr>
            <a:picLocks noChangeAspect="1"/>
          </p:cNvPicPr>
          <p:nvPr/>
        </p:nvPicPr>
        <p:blipFill>
          <a:blip r:embed="rId2">
            <a:extLst>
              <a:ext uri="{28A0092B-C50C-407E-A947-70E740481C1C}">
                <a14:useLocalDpi xmlns:a14="http://schemas.microsoft.com/office/drawing/2010/main" val="0"/>
              </a:ext>
            </a:extLst>
          </a:blip>
          <a:srcRect r="67" b="-78"/>
          <a:stretch>
            <a:fillRect/>
          </a:stretch>
        </p:blipFill>
        <p:spPr bwMode="auto">
          <a:xfrm>
            <a:off x="3817938" y="160338"/>
            <a:ext cx="5006975"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592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4000" b="1" dirty="0" smtClean="0">
                <a:solidFill>
                  <a:srgbClr val="C00000"/>
                </a:solidFill>
                <a:latin typeface="Times New Roman" pitchFamily="18" charset="0"/>
                <a:cs typeface="Times New Roman" pitchFamily="18" charset="0"/>
              </a:rPr>
              <a:t>Романский стиль ( з Х – ХII вв.). </a:t>
            </a:r>
            <a:endParaRPr lang="ru-RU" sz="4000" dirty="0" smtClean="0">
              <a:solidFill>
                <a:srgbClr val="C00000"/>
              </a:solidFill>
              <a:latin typeface="Times New Roman" pitchFamily="18" charset="0"/>
              <a:cs typeface="Times New Roman" pitchFamily="18" charset="0"/>
            </a:endParaRPr>
          </a:p>
        </p:txBody>
      </p:sp>
      <p:pic>
        <p:nvPicPr>
          <p:cNvPr id="14339" name="Рисунок 2"/>
          <p:cNvPicPr>
            <a:picLocks noChangeAspect="1"/>
          </p:cNvPicPr>
          <p:nvPr/>
        </p:nvPicPr>
        <p:blipFill>
          <a:blip r:embed="rId2">
            <a:extLst>
              <a:ext uri="{28A0092B-C50C-407E-A947-70E740481C1C}">
                <a14:useLocalDpi xmlns:a14="http://schemas.microsoft.com/office/drawing/2010/main" val="0"/>
              </a:ext>
            </a:extLst>
          </a:blip>
          <a:srcRect r="-69" b="32"/>
          <a:stretch>
            <a:fillRect/>
          </a:stretch>
        </p:blipFill>
        <p:spPr bwMode="auto">
          <a:xfrm>
            <a:off x="696913" y="595313"/>
            <a:ext cx="8069262"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925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786188" cy="1357313"/>
          </a:xfrm>
        </p:spPr>
        <p:txBody>
          <a:bodyPr/>
          <a:lstStyle/>
          <a:p>
            <a:pPr algn="ctr">
              <a:defRPr/>
            </a:pPr>
            <a:r>
              <a:rPr lang="uk-UA" dirty="0" smtClean="0">
                <a:solidFill>
                  <a:srgbClr val="FFFF00"/>
                </a:solidFill>
                <a:latin typeface="Times New Roman" pitchFamily="18" charset="0"/>
                <a:cs typeface="Times New Roman" pitchFamily="18" charset="0"/>
              </a:rPr>
              <a:t>Будівля храму складається із трьох частин: притвору (нартекса), середньої частини   й вівтаря (сакральна частина),</a:t>
            </a:r>
            <a:endParaRPr lang="ru-RU" dirty="0">
              <a:solidFill>
                <a:srgbClr val="FFFF00"/>
              </a:solidFill>
              <a:latin typeface="Times New Roman" pitchFamily="18" charset="0"/>
              <a:cs typeface="Times New Roman" pitchFamily="18" charset="0"/>
            </a:endParaRPr>
          </a:p>
        </p:txBody>
      </p:sp>
      <p:sp>
        <p:nvSpPr>
          <p:cNvPr id="32771" name="Текст 3"/>
          <p:cNvSpPr>
            <a:spLocks noGrp="1"/>
          </p:cNvSpPr>
          <p:nvPr>
            <p:ph type="body" sz="half" idx="2"/>
          </p:nvPr>
        </p:nvSpPr>
        <p:spPr>
          <a:xfrm>
            <a:off x="0" y="1214438"/>
            <a:ext cx="3857625" cy="4697412"/>
          </a:xfrm>
        </p:spPr>
        <p:txBody>
          <a:bodyPr/>
          <a:lstStyle/>
          <a:p>
            <a:pPr algn="ctr"/>
            <a:r>
              <a:rPr lang="uk-UA" sz="1800" b="1" smtClean="0">
                <a:latin typeface="Times New Roman" pitchFamily="18" charset="0"/>
                <a:cs typeface="Times New Roman" pitchFamily="18" charset="0"/>
              </a:rPr>
              <a:t>що нагадує про єдність людського, ангельського </a:t>
            </a:r>
            <a:br>
              <a:rPr lang="uk-UA" sz="1800" b="1" smtClean="0">
                <a:latin typeface="Times New Roman" pitchFamily="18" charset="0"/>
                <a:cs typeface="Times New Roman" pitchFamily="18" charset="0"/>
              </a:rPr>
            </a:br>
            <a:r>
              <a:rPr lang="uk-UA" sz="1800" b="1" smtClean="0">
                <a:latin typeface="Times New Roman" pitchFamily="18" charset="0"/>
                <a:cs typeface="Times New Roman" pitchFamily="18" charset="0"/>
              </a:rPr>
              <a:t>й божественного, а також про троїстість душі, тіла й духу. Найбільш священна частина храму – вівтар, що розміщується зі східного боку, з боку ранкового світла,  ̶  присвячувалася Христу. Престол був символом Гробу Господнього. Західна частина храму символізувала прийдешній Страшний Суд, який був зображений на західному порталі. Узагалі, всі зображення собору читалися як книга, це була «Біблія для неписьменних». Північний бік символізував Старий Завіт, </a:t>
            </a:r>
            <a:r>
              <a:rPr lang="en-US" sz="1800" b="1" smtClean="0">
                <a:latin typeface="Times New Roman" pitchFamily="18" charset="0"/>
                <a:cs typeface="Times New Roman" pitchFamily="18" charset="0"/>
              </a:rPr>
              <a:t/>
            </a:r>
            <a:br>
              <a:rPr lang="en-US" sz="1800" b="1" smtClean="0">
                <a:latin typeface="Times New Roman" pitchFamily="18" charset="0"/>
                <a:cs typeface="Times New Roman" pitchFamily="18" charset="0"/>
              </a:rPr>
            </a:br>
            <a:r>
              <a:rPr lang="uk-UA" sz="1800" b="1" smtClean="0">
                <a:latin typeface="Times New Roman" pitchFamily="18" charset="0"/>
                <a:cs typeface="Times New Roman" pitchFamily="18" charset="0"/>
              </a:rPr>
              <a:t>а південний – Новий Завіт.</a:t>
            </a:r>
            <a:endParaRPr lang="ru-RU" sz="1800" smtClean="0">
              <a:latin typeface="Times New Roman" pitchFamily="18" charset="0"/>
              <a:cs typeface="Times New Roman" pitchFamily="18" charset="0"/>
            </a:endParaRPr>
          </a:p>
          <a:p>
            <a:pPr eaLnBrk="1" hangingPunct="1"/>
            <a:endParaRPr lang="ru-RU" sz="1600" b="1" smtClean="0">
              <a:latin typeface="Times New Roman" pitchFamily="18" charset="0"/>
              <a:cs typeface="Times New Roman" pitchFamily="18" charset="0"/>
            </a:endParaRPr>
          </a:p>
        </p:txBody>
      </p:sp>
      <p:sp>
        <p:nvSpPr>
          <p:cNvPr id="32772" name="TextBox 2"/>
          <p:cNvSpPr txBox="1">
            <a:spLocks noChangeArrowheads="1"/>
          </p:cNvSpPr>
          <p:nvPr/>
        </p:nvSpPr>
        <p:spPr bwMode="auto">
          <a:xfrm>
            <a:off x="3929063" y="0"/>
            <a:ext cx="4968875" cy="646113"/>
          </a:xfrm>
          <a:prstGeom prst="rect">
            <a:avLst/>
          </a:prstGeom>
          <a:noFill/>
          <a:ln w="9525">
            <a:noFill/>
            <a:miter lim="800000"/>
            <a:headEnd/>
            <a:tailEnd/>
          </a:ln>
        </p:spPr>
        <p:txBody>
          <a:bodyPr>
            <a:spAutoFit/>
          </a:bodyPr>
          <a:lstStyle/>
          <a:p>
            <a:pPr>
              <a:defRPr/>
            </a:pPr>
            <a:r>
              <a:rPr lang="uk-UA" b="1" dirty="0">
                <a:solidFill>
                  <a:schemeClr val="accent4">
                    <a:lumMod val="10000"/>
                  </a:schemeClr>
                </a:solidFill>
                <a:latin typeface="Times New Roman" pitchFamily="18" charset="0"/>
                <a:cs typeface="Times New Roman" pitchFamily="18" charset="0"/>
              </a:rPr>
              <a:t>Сторінка зі «Словника архітектурних термінів» (укладач </a:t>
            </a:r>
            <a:r>
              <a:rPr lang="en-US" b="1" dirty="0">
                <a:solidFill>
                  <a:schemeClr val="accent4">
                    <a:lumMod val="10000"/>
                  </a:schemeClr>
                </a:solidFill>
                <a:latin typeface="Times New Roman" pitchFamily="18" charset="0"/>
                <a:cs typeface="Times New Roman" pitchFamily="18" charset="0"/>
              </a:rPr>
              <a:t> </a:t>
            </a:r>
            <a:r>
              <a:rPr lang="uk-UA" b="1" dirty="0">
                <a:solidFill>
                  <a:schemeClr val="accent4">
                    <a:lumMod val="10000"/>
                  </a:schemeClr>
                </a:solidFill>
                <a:latin typeface="Times New Roman" pitchFamily="18" charset="0"/>
                <a:cs typeface="Times New Roman" pitchFamily="18" charset="0"/>
              </a:rPr>
              <a:t>Б. Я. </a:t>
            </a:r>
            <a:r>
              <a:rPr lang="uk-UA" b="1" dirty="0" err="1">
                <a:solidFill>
                  <a:schemeClr val="accent4">
                    <a:lumMod val="10000"/>
                  </a:schemeClr>
                </a:solidFill>
                <a:latin typeface="Times New Roman" pitchFamily="18" charset="0"/>
                <a:cs typeface="Times New Roman" pitchFamily="18" charset="0"/>
              </a:rPr>
              <a:t>Клепалов</a:t>
            </a:r>
            <a:r>
              <a:rPr lang="uk-UA" b="1" dirty="0">
                <a:solidFill>
                  <a:schemeClr val="accent4">
                    <a:lumMod val="10000"/>
                  </a:schemeClr>
                </a:solidFill>
                <a:latin typeface="Times New Roman" pitchFamily="18" charset="0"/>
                <a:cs typeface="Times New Roman" pitchFamily="18" charset="0"/>
              </a:rPr>
              <a:t>)</a:t>
            </a:r>
            <a:endParaRPr lang="ru-RU" b="1" dirty="0">
              <a:solidFill>
                <a:schemeClr val="accent4">
                  <a:lumMod val="10000"/>
                </a:schemeClr>
              </a:solidFill>
              <a:latin typeface="Times New Roman" pitchFamily="18" charset="0"/>
              <a:cs typeface="Times New Roman" pitchFamily="18" charset="0"/>
            </a:endParaRPr>
          </a:p>
        </p:txBody>
      </p:sp>
      <p:pic>
        <p:nvPicPr>
          <p:cNvPr id="32773"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2863" y="817563"/>
            <a:ext cx="5291137" cy="60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971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3050"/>
            <a:ext cx="3465513" cy="1162050"/>
          </a:xfrm>
        </p:spPr>
        <p:txBody>
          <a:bodyPr/>
          <a:lstStyle/>
          <a:p>
            <a:pPr algn="ctr">
              <a:defRPr/>
            </a:pPr>
            <a:r>
              <a:rPr lang="uk-UA" dirty="0" smtClean="0">
                <a:solidFill>
                  <a:srgbClr val="FFFF00"/>
                </a:solidFill>
                <a:latin typeface="Times New Roman" pitchFamily="18" charset="0"/>
                <a:cs typeface="Times New Roman" pitchFamily="18" charset="0"/>
              </a:rPr>
              <a:t>У вертикальній проекції три світи – земний, небесний і підземний.</a:t>
            </a:r>
            <a:endParaRPr lang="ru-RU" dirty="0">
              <a:solidFill>
                <a:srgbClr val="FFFF00"/>
              </a:solidFill>
              <a:latin typeface="Times New Roman" pitchFamily="18" charset="0"/>
              <a:cs typeface="Times New Roman" pitchFamily="18" charset="0"/>
            </a:endParaRPr>
          </a:p>
        </p:txBody>
      </p:sp>
      <p:sp>
        <p:nvSpPr>
          <p:cNvPr id="33795" name="Текст 3"/>
          <p:cNvSpPr>
            <a:spLocks noGrp="1"/>
          </p:cNvSpPr>
          <p:nvPr>
            <p:ph type="body" sz="half" idx="2"/>
          </p:nvPr>
        </p:nvSpPr>
        <p:spPr>
          <a:xfrm>
            <a:off x="0" y="1435100"/>
            <a:ext cx="3465513" cy="4691063"/>
          </a:xfrm>
        </p:spPr>
        <p:txBody>
          <a:bodyPr/>
          <a:lstStyle/>
          <a:p>
            <a:pPr algn="ctr"/>
            <a:r>
              <a:rPr lang="uk-UA" sz="2000" b="1" smtClean="0">
                <a:latin typeface="Times New Roman" pitchFamily="18" charset="0"/>
                <a:cs typeface="Times New Roman" pitchFamily="18" charset="0"/>
              </a:rPr>
              <a:t>Небесний світ окреслений склепінням і арками, земний – церква, підземний – низ приміщення. Символізує зв'язок між людиною й Богом. Світ  божественний і людський зустрічаються завдяки жертві Христа, тому в основі храму лежить хрест.</a:t>
            </a:r>
            <a:endParaRPr lang="ru-RU" sz="2000" b="1" smtClean="0">
              <a:latin typeface="Times New Roman" pitchFamily="18" charset="0"/>
              <a:cs typeface="Times New Roman" pitchFamily="18" charset="0"/>
            </a:endParaRPr>
          </a:p>
        </p:txBody>
      </p:sp>
      <p:pic>
        <p:nvPicPr>
          <p:cNvPr id="33796"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0"/>
            <a:ext cx="5357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588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85875"/>
            <a:ext cx="3929063" cy="1928813"/>
          </a:xfrm>
        </p:spPr>
        <p:txBody>
          <a:bodyPr/>
          <a:lstStyle/>
          <a:p>
            <a:pPr algn="ctr">
              <a:defRPr/>
            </a:pPr>
            <a:r>
              <a:rPr lang="uk-UA" dirty="0" smtClean="0">
                <a:solidFill>
                  <a:srgbClr val="FFFF00"/>
                </a:solidFill>
                <a:latin typeface="Times New Roman" pitchFamily="18" charset="0"/>
                <a:cs typeface="Times New Roman" pitchFamily="18" charset="0"/>
              </a:rPr>
              <a:t>Головний портал розташовувався на західному боці, двері мали прямокутну форму. Над нею було розміщене поле – тимпан,  багато прикрашений рельєфом.</a:t>
            </a:r>
            <a:endParaRPr lang="ru-RU" dirty="0">
              <a:solidFill>
                <a:srgbClr val="FFFF00"/>
              </a:solidFill>
              <a:latin typeface="Times New Roman" pitchFamily="18" charset="0"/>
              <a:cs typeface="Times New Roman" pitchFamily="18" charset="0"/>
            </a:endParaRPr>
          </a:p>
        </p:txBody>
      </p:sp>
      <p:sp>
        <p:nvSpPr>
          <p:cNvPr id="34819" name="Содержимое 2"/>
          <p:cNvSpPr>
            <a:spLocks noGrp="1"/>
          </p:cNvSpPr>
          <p:nvPr>
            <p:ph idx="1"/>
          </p:nvPr>
        </p:nvSpPr>
        <p:spPr/>
        <p:txBody>
          <a:bodyPr/>
          <a:lstStyle/>
          <a:p>
            <a:pPr eaLnBrk="1" hangingPunct="1">
              <a:defRPr/>
            </a:pPr>
            <a:r>
              <a:rPr lang="ru-RU" sz="1800" b="1" dirty="0" err="1" smtClean="0">
                <a:solidFill>
                  <a:schemeClr val="accent4">
                    <a:lumMod val="10000"/>
                  </a:schemeClr>
                </a:solidFill>
                <a:latin typeface="Times New Roman" pitchFamily="18" charset="0"/>
                <a:cs typeface="Times New Roman" pitchFamily="18" charset="0"/>
              </a:rPr>
              <a:t>Нотр-Дам</a:t>
            </a:r>
            <a:r>
              <a:rPr lang="ru-RU" sz="1800" b="1" dirty="0" smtClean="0">
                <a:solidFill>
                  <a:schemeClr val="accent4">
                    <a:lumMod val="10000"/>
                  </a:schemeClr>
                </a:solidFill>
                <a:latin typeface="Times New Roman" pitchFamily="18" charset="0"/>
                <a:cs typeface="Times New Roman" pitchFamily="18" charset="0"/>
              </a:rPr>
              <a:t> (фасад)</a:t>
            </a:r>
          </a:p>
        </p:txBody>
      </p:sp>
      <p:sp>
        <p:nvSpPr>
          <p:cNvPr id="34820" name="Текст 3"/>
          <p:cNvSpPr>
            <a:spLocks noGrp="1"/>
          </p:cNvSpPr>
          <p:nvPr>
            <p:ph type="body" sz="half" idx="2"/>
          </p:nvPr>
        </p:nvSpPr>
        <p:spPr>
          <a:xfrm>
            <a:off x="0" y="3429000"/>
            <a:ext cx="3929063" cy="2928938"/>
          </a:xfrm>
        </p:spPr>
        <p:txBody>
          <a:bodyPr/>
          <a:lstStyle/>
          <a:p>
            <a:pPr algn="ctr" eaLnBrk="1" hangingPunct="1"/>
            <a:r>
              <a:rPr lang="uk-UA" sz="2000" b="1" smtClean="0">
                <a:latin typeface="Times New Roman" pitchFamily="18" charset="0"/>
                <a:cs typeface="Times New Roman" pitchFamily="18" charset="0"/>
              </a:rPr>
              <a:t>Форма порталу складалася з півкола арки – символу неба </a:t>
            </a:r>
            <a:br>
              <a:rPr lang="uk-UA" sz="2000" b="1" smtClean="0">
                <a:latin typeface="Times New Roman" pitchFamily="18" charset="0"/>
                <a:cs typeface="Times New Roman" pitchFamily="18" charset="0"/>
              </a:rPr>
            </a:br>
            <a:r>
              <a:rPr lang="uk-UA" sz="2000" b="1" smtClean="0">
                <a:latin typeface="Times New Roman" pitchFamily="18" charset="0"/>
                <a:cs typeface="Times New Roman" pitchFamily="18" charset="0"/>
              </a:rPr>
              <a:t>і прямокутника дверей – символу землі. Двері символізували самого Ісуса Христа, який сказав: </a:t>
            </a:r>
            <a:br>
              <a:rPr lang="uk-UA" sz="2000" b="1" smtClean="0">
                <a:latin typeface="Times New Roman" pitchFamily="18" charset="0"/>
                <a:cs typeface="Times New Roman" pitchFamily="18" charset="0"/>
              </a:rPr>
            </a:br>
            <a:r>
              <a:rPr lang="uk-UA" sz="2000" b="1" smtClean="0">
                <a:latin typeface="Times New Roman" pitchFamily="18" charset="0"/>
                <a:cs typeface="Times New Roman" pitchFamily="18" charset="0"/>
              </a:rPr>
              <a:t>«Я є двері, хто ввійде Мною, той урятується…».</a:t>
            </a:r>
            <a:endParaRPr lang="ru-RU" sz="2000" b="1" smtClean="0">
              <a:latin typeface="Times New Roman" pitchFamily="18" charset="0"/>
              <a:cs typeface="Times New Roman" pitchFamily="18" charset="0"/>
            </a:endParaRPr>
          </a:p>
          <a:p>
            <a:pPr eaLnBrk="1" hangingPunct="1"/>
            <a:endParaRPr lang="ru-RU" sz="2400" smtClean="0">
              <a:latin typeface="Times New Roman" pitchFamily="18" charset="0"/>
              <a:cs typeface="Times New Roman" pitchFamily="18" charset="0"/>
            </a:endParaRPr>
          </a:p>
          <a:p>
            <a:pPr eaLnBrk="1" hangingPunct="1"/>
            <a:endParaRPr lang="ru-RU" sz="2400" smtClean="0">
              <a:latin typeface="Times New Roman" pitchFamily="18" charset="0"/>
              <a:cs typeface="Times New Roman" pitchFamily="18" charset="0"/>
            </a:endParaRPr>
          </a:p>
        </p:txBody>
      </p:sp>
      <p:pic>
        <p:nvPicPr>
          <p:cNvPr id="34821" name="Рисунок 2"/>
          <p:cNvPicPr>
            <a:picLocks noChangeAspect="1"/>
          </p:cNvPicPr>
          <p:nvPr/>
        </p:nvPicPr>
        <p:blipFill>
          <a:blip r:embed="rId2">
            <a:extLst>
              <a:ext uri="{28A0092B-C50C-407E-A947-70E740481C1C}">
                <a14:useLocalDpi xmlns:a14="http://schemas.microsoft.com/office/drawing/2010/main" val="0"/>
              </a:ext>
            </a:extLst>
          </a:blip>
          <a:srcRect l="2332" t="1772" r="2306" b="1874"/>
          <a:stretch>
            <a:fillRect/>
          </a:stretch>
        </p:blipFill>
        <p:spPr bwMode="auto">
          <a:xfrm>
            <a:off x="3898900" y="920750"/>
            <a:ext cx="5065713"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900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1500"/>
            <a:ext cx="3857625" cy="869950"/>
          </a:xfrm>
        </p:spPr>
        <p:txBody>
          <a:bodyPr/>
          <a:lstStyle/>
          <a:p>
            <a:pPr algn="ctr">
              <a:defRPr/>
            </a:pPr>
            <a:r>
              <a:rPr lang="uk-UA" sz="3200" dirty="0" smtClean="0">
                <a:solidFill>
                  <a:srgbClr val="FFFF00"/>
                </a:solidFill>
                <a:latin typeface="Times New Roman" pitchFamily="18" charset="0"/>
                <a:cs typeface="Times New Roman" pitchFamily="18" charset="0"/>
              </a:rPr>
              <a:t>Три входи у храм символізують Трійцю.</a:t>
            </a:r>
            <a:endParaRPr lang="ru-RU" sz="3200" dirty="0">
              <a:solidFill>
                <a:srgbClr val="FFFF00"/>
              </a:solidFill>
              <a:latin typeface="Times New Roman" pitchFamily="18" charset="0"/>
              <a:cs typeface="Times New Roman" pitchFamily="18" charset="0"/>
            </a:endParaRPr>
          </a:p>
        </p:txBody>
      </p:sp>
      <p:sp>
        <p:nvSpPr>
          <p:cNvPr id="35843" name="Текст 3"/>
          <p:cNvSpPr>
            <a:spLocks noGrp="1"/>
          </p:cNvSpPr>
          <p:nvPr>
            <p:ph type="body" sz="half" idx="2"/>
          </p:nvPr>
        </p:nvSpPr>
        <p:spPr>
          <a:xfrm>
            <a:off x="0" y="1500188"/>
            <a:ext cx="3857625" cy="5072062"/>
          </a:xfrm>
        </p:spPr>
        <p:txBody>
          <a:bodyPr/>
          <a:lstStyle/>
          <a:p>
            <a:pPr algn="ctr"/>
            <a:r>
              <a:rPr lang="uk-UA" sz="2000" b="1" smtClean="0">
                <a:latin typeface="Times New Roman" pitchFamily="18" charset="0"/>
                <a:cs typeface="Times New Roman" pitchFamily="18" charset="0"/>
              </a:rPr>
              <a:t>На стулках центральної брами  зображувалися сцени зі Старого й Нового Завітів. На правій брамі  </a:t>
            </a:r>
            <a:r>
              <a:rPr lang="uk-UA" sz="2000" b="1" smtClean="0">
                <a:latin typeface="Calibri" pitchFamily="34" charset="0"/>
                <a:cs typeface="Calibri" pitchFamily="34" charset="0"/>
              </a:rPr>
              <a:t>̶</a:t>
            </a:r>
            <a:r>
              <a:rPr lang="uk-UA" sz="2000" b="1" smtClean="0">
                <a:latin typeface="Times New Roman" pitchFamily="18" charset="0"/>
                <a:cs typeface="Times New Roman" pitchFamily="18" charset="0"/>
              </a:rPr>
              <a:t>  місцевий вятий.</a:t>
            </a:r>
            <a:endParaRPr lang="ru-RU" sz="2000" b="1" smtClean="0">
              <a:latin typeface="Times New Roman" pitchFamily="18" charset="0"/>
              <a:cs typeface="Times New Roman" pitchFamily="18" charset="0"/>
            </a:endParaRPr>
          </a:p>
          <a:p>
            <a:pPr algn="ctr"/>
            <a:r>
              <a:rPr lang="uk-UA" sz="2000" b="1" smtClean="0">
                <a:solidFill>
                  <a:srgbClr val="FF0000"/>
                </a:solidFill>
                <a:latin typeface="Times New Roman" pitchFamily="18" charset="0"/>
                <a:cs typeface="Times New Roman" pitchFamily="18" charset="0"/>
              </a:rPr>
              <a:t> </a:t>
            </a:r>
          </a:p>
          <a:p>
            <a:pPr algn="ctr"/>
            <a:r>
              <a:rPr lang="uk-UA" sz="2000" b="1" smtClean="0">
                <a:latin typeface="Times New Roman" pitchFamily="18" charset="0"/>
                <a:cs typeface="Times New Roman" pitchFamily="18" charset="0"/>
              </a:rPr>
              <a:t>Для богослова храм – корабель порятунку, його керманич  ̶ Христос, ніс корабля спрямований на схід (туди, де Єрусалим, де був розпʼятий Ісус), корма  ̶  на захід, два керма – два Завіти, скріпи – церква, вітрила – дух із небес, залізні якорі (вони є насправді) – символ Христа – міцність віри й заповідей, які міцніші від заліза.</a:t>
            </a:r>
            <a:endParaRPr lang="ru-RU" sz="2000" b="1" smtClean="0">
              <a:latin typeface="Times New Roman" pitchFamily="18" charset="0"/>
              <a:cs typeface="Times New Roman" pitchFamily="18" charset="0"/>
            </a:endParaRPr>
          </a:p>
        </p:txBody>
      </p:sp>
      <p:pic>
        <p:nvPicPr>
          <p:cNvPr id="35844" name="Рисунок 2"/>
          <p:cNvPicPr>
            <a:picLocks noChangeAspect="1"/>
          </p:cNvPicPr>
          <p:nvPr/>
        </p:nvPicPr>
        <p:blipFill>
          <a:blip r:embed="rId2"/>
          <a:srcRect/>
          <a:stretch>
            <a:fillRect/>
          </a:stretch>
        </p:blipFill>
        <p:spPr bwMode="auto">
          <a:xfrm>
            <a:off x="3851275" y="6350"/>
            <a:ext cx="5148263"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085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43000"/>
            <a:ext cx="3436938" cy="1000125"/>
          </a:xfrm>
        </p:spPr>
        <p:txBody>
          <a:bodyPr/>
          <a:lstStyle/>
          <a:p>
            <a:pPr algn="ctr" eaLnBrk="1" hangingPunct="1">
              <a:defRPr/>
            </a:pPr>
            <a:r>
              <a:rPr lang="uk-UA" sz="3200" dirty="0" smtClean="0">
                <a:solidFill>
                  <a:srgbClr val="FFFF00"/>
                </a:solidFill>
                <a:latin typeface="Times New Roman" pitchFamily="18" charset="0"/>
                <a:cs typeface="Times New Roman" pitchFamily="18" charset="0"/>
              </a:rPr>
              <a:t>Роза алхіміків (</a:t>
            </a:r>
            <a:r>
              <a:rPr lang="uk-UA" sz="3200" dirty="0" err="1" smtClean="0">
                <a:solidFill>
                  <a:srgbClr val="FFFF00"/>
                </a:solidFill>
                <a:latin typeface="Times New Roman" pitchFamily="18" charset="0"/>
                <a:cs typeface="Times New Roman" pitchFamily="18" charset="0"/>
              </a:rPr>
              <a:t>Нотр-Дам</a:t>
            </a:r>
            <a:r>
              <a:rPr lang="uk-UA" sz="3200" dirty="0" smtClean="0">
                <a:solidFill>
                  <a:srgbClr val="FFFF00"/>
                </a:solidFill>
                <a:latin typeface="Times New Roman" pitchFamily="18" charset="0"/>
                <a:cs typeface="Times New Roman" pitchFamily="18" charset="0"/>
              </a:rPr>
              <a:t>)</a:t>
            </a:r>
            <a:endParaRPr lang="ru-RU" dirty="0" smtClean="0"/>
          </a:p>
        </p:txBody>
      </p:sp>
      <p:sp>
        <p:nvSpPr>
          <p:cNvPr id="36867" name="Текст 3"/>
          <p:cNvSpPr>
            <a:spLocks noGrp="1"/>
          </p:cNvSpPr>
          <p:nvPr>
            <p:ph type="body" sz="half" idx="2"/>
          </p:nvPr>
        </p:nvSpPr>
        <p:spPr>
          <a:xfrm>
            <a:off x="0" y="2714625"/>
            <a:ext cx="3365500" cy="3714750"/>
          </a:xfrm>
        </p:spPr>
        <p:txBody>
          <a:bodyPr/>
          <a:lstStyle/>
          <a:p>
            <a:pPr algn="ctr"/>
            <a:r>
              <a:rPr lang="uk-UA" sz="2000" b="1" smtClean="0">
                <a:latin typeface="Times New Roman" pitchFamily="18" charset="0"/>
                <a:cs typeface="Times New Roman" pitchFamily="18" charset="0"/>
              </a:rPr>
              <a:t>Ще в романських храмах зʼявляються так звані «рози»  ̶̶  круглі вікна великого розміру, що прикрашають фронтони головного нефа. Символіка віконної рози: кругла форма символізує небо, </a:t>
            </a:r>
            <a:br>
              <a:rPr lang="uk-UA" sz="2000" b="1" smtClean="0">
                <a:latin typeface="Times New Roman" pitchFamily="18" charset="0"/>
                <a:cs typeface="Times New Roman" pitchFamily="18" charset="0"/>
              </a:rPr>
            </a:br>
            <a:r>
              <a:rPr lang="uk-UA" sz="2000" b="1" smtClean="0">
                <a:latin typeface="Times New Roman" pitchFamily="18" charset="0"/>
                <a:cs typeface="Times New Roman" pitchFamily="18" charset="0"/>
              </a:rPr>
              <a:t>а «Трояндою (лат. </a:t>
            </a:r>
            <a:r>
              <a:rPr lang="en-US" sz="2000" b="1" smtClean="0">
                <a:latin typeface="Times New Roman" pitchFamily="18" charset="0"/>
                <a:cs typeface="Times New Roman" pitchFamily="18" charset="0"/>
              </a:rPr>
              <a:t>rosa</a:t>
            </a:r>
            <a:r>
              <a:rPr lang="uk-UA" sz="2000" b="1" smtClean="0">
                <a:latin typeface="Times New Roman" pitchFamily="18" charset="0"/>
                <a:cs typeface="Times New Roman" pitchFamily="18" charset="0"/>
              </a:rPr>
              <a:t>) без шипів» називали Діву Марію.</a:t>
            </a:r>
            <a:endParaRPr lang="ru-RU" sz="2000" b="1" smtClean="0">
              <a:latin typeface="Times New Roman" pitchFamily="18" charset="0"/>
              <a:cs typeface="Times New Roman" pitchFamily="18" charset="0"/>
            </a:endParaRPr>
          </a:p>
          <a:p>
            <a:pPr eaLnBrk="1" hangingPunct="1"/>
            <a:endParaRPr lang="ru-RU" smtClean="0"/>
          </a:p>
        </p:txBody>
      </p:sp>
      <p:pic>
        <p:nvPicPr>
          <p:cNvPr id="19461" name="Picture 2" descr="C:\Users\владелец\Desktop\Готика\роза алхимиков нотр-дам.bmp"/>
          <p:cNvPicPr>
            <a:picLocks noChangeAspect="1" noChangeArrowheads="1"/>
          </p:cNvPicPr>
          <p:nvPr/>
        </p:nvPicPr>
        <p:blipFill>
          <a:blip r:embed="rId2"/>
          <a:srcRect/>
          <a:stretch>
            <a:fillRect/>
          </a:stretch>
        </p:blipFill>
        <p:spPr bwMode="auto">
          <a:xfrm>
            <a:off x="3429000" y="0"/>
            <a:ext cx="5572125" cy="65008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6193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1"/>
          <p:cNvPicPr>
            <a:picLocks noChangeAspect="1"/>
          </p:cNvPicPr>
          <p:nvPr/>
        </p:nvPicPr>
        <p:blipFill>
          <a:blip r:embed="rId2">
            <a:extLst/>
          </a:blip>
          <a:srcRect/>
          <a:stretch>
            <a:fillRect/>
          </a:stretch>
        </p:blipFill>
        <p:spPr bwMode="auto">
          <a:xfrm>
            <a:off x="476250" y="0"/>
            <a:ext cx="8191500" cy="6858000"/>
          </a:xfrm>
          <a:prstGeom prst="dodecagon">
            <a:avLst/>
          </a:prstGeom>
          <a:ln>
            <a:noFill/>
          </a:ln>
          <a:effectLst>
            <a:softEdge rad="112500"/>
          </a:effectLst>
          <a:extLst/>
        </p:spPr>
      </p:pic>
    </p:spTree>
    <p:extLst>
      <p:ext uri="{BB962C8B-B14F-4D97-AF65-F5344CB8AC3E}">
        <p14:creationId xmlns:p14="http://schemas.microsoft.com/office/powerpoint/2010/main" val="2821897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4038"/>
            <a:ext cx="91440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027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Рисунок 1"/>
          <p:cNvPicPr>
            <a:picLocks noChangeAspect="1"/>
          </p:cNvPicPr>
          <p:nvPr/>
        </p:nvPicPr>
        <p:blipFill>
          <a:blip r:embed="rId2">
            <a:extLst>
              <a:ext uri="{28A0092B-C50C-407E-A947-70E740481C1C}">
                <a14:useLocalDpi xmlns:a14="http://schemas.microsoft.com/office/drawing/2010/main" val="0"/>
              </a:ext>
            </a:extLst>
          </a:blip>
          <a:srcRect l="1823" t="1694" r="1823" b="2432"/>
          <a:stretch>
            <a:fillRect/>
          </a:stretch>
        </p:blipFill>
        <p:spPr bwMode="auto">
          <a:xfrm>
            <a:off x="1306513" y="115888"/>
            <a:ext cx="6530975"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789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Рисунок 1"/>
          <p:cNvPicPr>
            <a:picLocks noChangeAspect="1"/>
          </p:cNvPicPr>
          <p:nvPr/>
        </p:nvPicPr>
        <p:blipFill>
          <a:blip r:embed="rId2"/>
          <a:srcRect l="5348" t="2643" r="5473" b="2722"/>
          <a:stretch>
            <a:fillRect/>
          </a:stretch>
        </p:blipFill>
        <p:spPr bwMode="auto">
          <a:xfrm>
            <a:off x="203200" y="261938"/>
            <a:ext cx="3106738" cy="518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Рисунок 2"/>
          <p:cNvPicPr>
            <a:picLocks noChangeAspect="1"/>
          </p:cNvPicPr>
          <p:nvPr/>
        </p:nvPicPr>
        <p:blipFill>
          <a:blip r:embed="rId3"/>
          <a:srcRect l="2173" t="1350" r="2963" b="2824"/>
          <a:stretch>
            <a:fillRect/>
          </a:stretch>
        </p:blipFill>
        <p:spPr bwMode="auto">
          <a:xfrm>
            <a:off x="3424238" y="1125538"/>
            <a:ext cx="5573712" cy="5632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973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Рисунок 1"/>
          <p:cNvPicPr>
            <a:picLocks noChangeAspect="1"/>
          </p:cNvPicPr>
          <p:nvPr/>
        </p:nvPicPr>
        <p:blipFill>
          <a:blip r:embed="rId2">
            <a:extLst>
              <a:ext uri="{28A0092B-C50C-407E-A947-70E740481C1C}">
                <a14:useLocalDpi xmlns:a14="http://schemas.microsoft.com/office/drawing/2010/main" val="0"/>
              </a:ext>
            </a:extLst>
          </a:blip>
          <a:srcRect l="1344" t="1694" r="1503" b="2432"/>
          <a:stretch>
            <a:fillRect/>
          </a:stretch>
        </p:blipFill>
        <p:spPr bwMode="auto">
          <a:xfrm>
            <a:off x="130175" y="115888"/>
            <a:ext cx="8869363"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348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285750"/>
            <a:ext cx="3251200" cy="1162050"/>
          </a:xfrm>
        </p:spPr>
        <p:txBody>
          <a:bodyPr/>
          <a:lstStyle/>
          <a:p>
            <a:pPr algn="ctr">
              <a:defRPr/>
            </a:pPr>
            <a:r>
              <a:rPr lang="uk-UA" dirty="0" smtClean="0">
                <a:solidFill>
                  <a:srgbClr val="FFFF00"/>
                </a:solidFill>
                <a:latin typeface="Times New Roman" pitchFamily="18" charset="0"/>
                <a:cs typeface="Times New Roman" pitchFamily="18" charset="0"/>
              </a:rPr>
              <a:t>Романський</a:t>
            </a:r>
            <a:r>
              <a:rPr lang="en-US" dirty="0" smtClean="0">
                <a:solidFill>
                  <a:srgbClr val="FFFF00"/>
                </a:solidFill>
                <a:latin typeface="Times New Roman" pitchFamily="18" charset="0"/>
                <a:cs typeface="Times New Roman" pitchFamily="18" charset="0"/>
              </a:rPr>
              <a:t> </a:t>
            </a:r>
            <a:r>
              <a:rPr lang="uk-UA" dirty="0" smtClean="0">
                <a:solidFill>
                  <a:srgbClr val="FFFF00"/>
                </a:solidFill>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 </a:t>
            </a:r>
            <a:r>
              <a:rPr lang="uk-UA" dirty="0" smtClean="0">
                <a:solidFill>
                  <a:srgbClr val="FFFF00"/>
                </a:solidFill>
                <a:latin typeface="Times New Roman" pitchFamily="18" charset="0"/>
                <a:cs typeface="Times New Roman" pitchFamily="18" charset="0"/>
              </a:rPr>
              <a:t> побудований за римським зразком.</a:t>
            </a:r>
            <a:endParaRPr lang="ru-RU" dirty="0">
              <a:solidFill>
                <a:srgbClr val="FFFF00"/>
              </a:solidFill>
              <a:latin typeface="Times New Roman" pitchFamily="18" charset="0"/>
              <a:cs typeface="Times New Roman" pitchFamily="18" charset="0"/>
            </a:endParaRPr>
          </a:p>
        </p:txBody>
      </p:sp>
      <p:sp>
        <p:nvSpPr>
          <p:cNvPr id="15363" name="Содержимое 2"/>
          <p:cNvSpPr>
            <a:spLocks noGrp="1"/>
          </p:cNvSpPr>
          <p:nvPr>
            <p:ph idx="1"/>
          </p:nvPr>
        </p:nvSpPr>
        <p:spPr/>
        <p:txBody>
          <a:bodyPr/>
          <a:lstStyle/>
          <a:p>
            <a:r>
              <a:rPr lang="uk-UA" sz="1800" b="1" smtClean="0">
                <a:solidFill>
                  <a:schemeClr val="bg2"/>
                </a:solidFill>
                <a:latin typeface="Times New Roman" pitchFamily="18" charset="0"/>
                <a:cs typeface="Times New Roman" pitchFamily="18" charset="0"/>
              </a:rPr>
              <a:t>Ще одна причина єдності стилю</a:t>
            </a:r>
            <a:r>
              <a:rPr lang="en-US" sz="1800" b="1" smtClean="0">
                <a:solidFill>
                  <a:schemeClr val="bg2"/>
                </a:solidFill>
                <a:latin typeface="Times New Roman" pitchFamily="18" charset="0"/>
                <a:cs typeface="Times New Roman" pitchFamily="18" charset="0"/>
              </a:rPr>
              <a:t>  </a:t>
            </a:r>
            <a:r>
              <a:rPr lang="uk-UA" sz="1800" b="1" smtClean="0">
                <a:solidFill>
                  <a:schemeClr val="bg2"/>
                </a:solidFill>
                <a:latin typeface="Times New Roman" pitchFamily="18" charset="0"/>
                <a:cs typeface="Times New Roman" pitchFamily="18" charset="0"/>
              </a:rPr>
              <a:t> ̶</a:t>
            </a:r>
            <a:r>
              <a:rPr lang="en-US" sz="1800" b="1" smtClean="0">
                <a:solidFill>
                  <a:schemeClr val="bg2"/>
                </a:solidFill>
                <a:latin typeface="Times New Roman" pitchFamily="18" charset="0"/>
                <a:cs typeface="Times New Roman" pitchFamily="18" charset="0"/>
              </a:rPr>
              <a:t>  </a:t>
            </a:r>
            <a:r>
              <a:rPr lang="uk-UA" sz="1800" b="1" smtClean="0">
                <a:solidFill>
                  <a:schemeClr val="bg2"/>
                </a:solidFill>
                <a:latin typeface="Times New Roman" pitchFamily="18" charset="0"/>
                <a:cs typeface="Times New Roman" pitchFamily="18" charset="0"/>
              </a:rPr>
              <a:t>це паломництво,  із  прочанами подорожують </a:t>
            </a:r>
            <a:br>
              <a:rPr lang="uk-UA" sz="1800" b="1" smtClean="0">
                <a:solidFill>
                  <a:schemeClr val="bg2"/>
                </a:solidFill>
                <a:latin typeface="Times New Roman" pitchFamily="18" charset="0"/>
                <a:cs typeface="Times New Roman" pitchFamily="18" charset="0"/>
              </a:rPr>
            </a:br>
            <a:r>
              <a:rPr lang="uk-UA" sz="1800" b="1" smtClean="0">
                <a:solidFill>
                  <a:schemeClr val="bg2"/>
                </a:solidFill>
                <a:latin typeface="Times New Roman" pitchFamily="18" charset="0"/>
                <a:cs typeface="Times New Roman" pitchFamily="18" charset="0"/>
              </a:rPr>
              <a:t>і художники. Три центри, куди йдуть прочани, – це Іспанія, Рим, Палестина (Єрусалим).</a:t>
            </a:r>
            <a:endParaRPr lang="ru-RU" sz="1800" b="1" smtClean="0">
              <a:solidFill>
                <a:schemeClr val="bg2"/>
              </a:solidFill>
              <a:latin typeface="Times New Roman" pitchFamily="18" charset="0"/>
              <a:cs typeface="Times New Roman" pitchFamily="18" charset="0"/>
            </a:endParaRPr>
          </a:p>
        </p:txBody>
      </p:sp>
      <p:sp>
        <p:nvSpPr>
          <p:cNvPr id="15364" name="Текст 3"/>
          <p:cNvSpPr>
            <a:spLocks noGrp="1"/>
          </p:cNvSpPr>
          <p:nvPr>
            <p:ph type="body" sz="half" idx="2"/>
          </p:nvPr>
        </p:nvSpPr>
        <p:spPr>
          <a:xfrm>
            <a:off x="428625" y="1428750"/>
            <a:ext cx="3143250" cy="4691063"/>
          </a:xfrm>
        </p:spPr>
        <p:txBody>
          <a:bodyPr/>
          <a:lstStyle/>
          <a:p>
            <a:pPr algn="ctr"/>
            <a:r>
              <a:rPr lang="uk-UA" sz="2000" smtClean="0">
                <a:latin typeface="Times New Roman" pitchFamily="18" charset="0"/>
                <a:cs typeface="Times New Roman" pitchFamily="18" charset="0"/>
              </a:rPr>
              <a:t>Основні архітектурні форми – храми, монастирі, замки. Головний замовник  ̶ монастирські ордени. Уперше формується спільний для Європи архітектурний стиль. </a:t>
            </a:r>
            <a:r>
              <a:rPr lang="en-US" sz="2000" smtClean="0">
                <a:latin typeface="Times New Roman" pitchFamily="18" charset="0"/>
                <a:cs typeface="Times New Roman" pitchFamily="18" charset="0"/>
              </a:rPr>
              <a:t/>
            </a:r>
            <a:br>
              <a:rPr lang="en-US" sz="2000" smtClean="0">
                <a:latin typeface="Times New Roman" pitchFamily="18" charset="0"/>
                <a:cs typeface="Times New Roman" pitchFamily="18" charset="0"/>
              </a:rPr>
            </a:br>
            <a:r>
              <a:rPr lang="uk-UA" sz="2000" smtClean="0">
                <a:latin typeface="Times New Roman" pitchFamily="18" charset="0"/>
                <a:cs typeface="Times New Roman" pitchFamily="18" charset="0"/>
              </a:rPr>
              <a:t>Це повʼязано зі спільною для Європи релігією – християнством. Загальна теоцентрична картина світу. Зростає роль монастирів,</a:t>
            </a:r>
            <a:br>
              <a:rPr lang="uk-UA" sz="2000" smtClean="0">
                <a:latin typeface="Times New Roman" pitchFamily="18" charset="0"/>
                <a:cs typeface="Times New Roman" pitchFamily="18" charset="0"/>
              </a:rPr>
            </a:br>
            <a:r>
              <a:rPr lang="uk-UA" sz="2000" smtClean="0">
                <a:latin typeface="Times New Roman" pitchFamily="18" charset="0"/>
                <a:cs typeface="Times New Roman" pitchFamily="18" charset="0"/>
              </a:rPr>
              <a:t> і поступово виробляються однакові вимоги до мистецтва. </a:t>
            </a:r>
            <a:endParaRPr lang="ru-RU" sz="2000" smtClean="0">
              <a:latin typeface="Times New Roman" pitchFamily="18" charset="0"/>
              <a:cs typeface="Times New Roman" pitchFamily="18" charset="0"/>
            </a:endParaRPr>
          </a:p>
        </p:txBody>
      </p:sp>
      <p:pic>
        <p:nvPicPr>
          <p:cNvPr id="15365"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773238"/>
            <a:ext cx="460057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494338"/>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Рисунок 1"/>
          <p:cNvPicPr>
            <a:picLocks noChangeAspect="1"/>
          </p:cNvPicPr>
          <p:nvPr/>
        </p:nvPicPr>
        <p:blipFill>
          <a:blip r:embed="rId2">
            <a:extLst>
              <a:ext uri="{28A0092B-C50C-407E-A947-70E740481C1C}">
                <a14:useLocalDpi xmlns:a14="http://schemas.microsoft.com/office/drawing/2010/main" val="0"/>
              </a:ext>
            </a:extLst>
          </a:blip>
          <a:srcRect l="2299" t="2028" r="2299" b="1923"/>
          <a:stretch>
            <a:fillRect/>
          </a:stretch>
        </p:blipFill>
        <p:spPr bwMode="auto">
          <a:xfrm>
            <a:off x="841375" y="144463"/>
            <a:ext cx="7461250"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316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500063" y="228600"/>
            <a:ext cx="8186737" cy="485775"/>
          </a:xfrm>
        </p:spPr>
        <p:txBody>
          <a:bodyPr/>
          <a:lstStyle/>
          <a:p>
            <a:r>
              <a:rPr lang="ru-RU" sz="3200" smtClean="0">
                <a:solidFill>
                  <a:srgbClr val="C00000"/>
                </a:solidFill>
                <a:effectLst/>
                <a:latin typeface="Times New Roman" pitchFamily="18" charset="0"/>
                <a:cs typeface="Times New Roman" pitchFamily="18" charset="0"/>
              </a:rPr>
              <a:t>Нотр-Дам, Париж</a:t>
            </a:r>
          </a:p>
        </p:txBody>
      </p:sp>
      <p:pic>
        <p:nvPicPr>
          <p:cNvPr id="44035"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0"/>
            <a:ext cx="7019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642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a:xfrm>
            <a:off x="500063" y="214313"/>
            <a:ext cx="8043862" cy="357187"/>
          </a:xfrm>
        </p:spPr>
        <p:txBody>
          <a:bodyPr/>
          <a:lstStyle/>
          <a:p>
            <a:r>
              <a:rPr lang="ru-RU" sz="3200" b="1" smtClean="0">
                <a:solidFill>
                  <a:srgbClr val="FFFF00"/>
                </a:solidFill>
                <a:effectLst/>
                <a:latin typeface="Times New Roman" pitchFamily="18" charset="0"/>
                <a:cs typeface="Times New Roman" pitchFamily="18" charset="0"/>
              </a:rPr>
              <a:t>Кентерберійський собор, Лондон</a:t>
            </a:r>
          </a:p>
        </p:txBody>
      </p:sp>
      <p:pic>
        <p:nvPicPr>
          <p:cNvPr id="45059" name="Рисунок 1"/>
          <p:cNvPicPr>
            <a:picLocks noChangeAspect="1"/>
          </p:cNvPicPr>
          <p:nvPr/>
        </p:nvPicPr>
        <p:blipFill>
          <a:blip r:embed="rId2">
            <a:extLst>
              <a:ext uri="{28A0092B-C50C-407E-A947-70E740481C1C}">
                <a14:useLocalDpi xmlns:a14="http://schemas.microsoft.com/office/drawing/2010/main" val="0"/>
              </a:ext>
            </a:extLst>
          </a:blip>
          <a:srcRect l="2142" t="2316" r="1759" b="2199"/>
          <a:stretch>
            <a:fillRect/>
          </a:stretch>
        </p:blipFill>
        <p:spPr bwMode="auto">
          <a:xfrm>
            <a:off x="1016000" y="719138"/>
            <a:ext cx="7227888"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415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Рисунок 1"/>
          <p:cNvPicPr>
            <a:picLocks noChangeAspect="1"/>
          </p:cNvPicPr>
          <p:nvPr/>
        </p:nvPicPr>
        <p:blipFill rotWithShape="1">
          <a:blip r:embed="rId2"/>
          <a:srcRect l="2657" t="1629" r="2307" b="2425"/>
          <a:stretch/>
        </p:blipFill>
        <p:spPr bwMode="auto">
          <a:xfrm>
            <a:off x="231775" y="273050"/>
            <a:ext cx="4435475" cy="6169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Рисунок 2"/>
          <p:cNvPicPr>
            <a:picLocks noChangeAspect="1"/>
          </p:cNvPicPr>
          <p:nvPr/>
        </p:nvPicPr>
        <p:blipFill>
          <a:blip r:embed="rId3">
            <a:extLst>
              <a:ext uri="{28A0092B-C50C-407E-A947-70E740481C1C}">
                <a14:useLocalDpi xmlns:a14="http://schemas.microsoft.com/office/drawing/2010/main" val="0"/>
              </a:ext>
            </a:extLst>
          </a:blip>
          <a:srcRect l="5115" t="1857" r="2654" b="2480"/>
          <a:stretch>
            <a:fillRect/>
          </a:stretch>
        </p:blipFill>
        <p:spPr bwMode="auto">
          <a:xfrm>
            <a:off x="4991100" y="549275"/>
            <a:ext cx="4037013"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21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blip>
          <a:stretch>
            <a:fillRect/>
          </a:stretch>
        </p:blipFill>
        <p:spPr bwMode="auto">
          <a:xfrm>
            <a:off x="323528" y="332656"/>
            <a:ext cx="4608512" cy="4252972"/>
          </a:xfrm>
          <a:prstGeom prst="rect">
            <a:avLst/>
          </a:prstGeom>
          <a:ln>
            <a:noFill/>
          </a:ln>
          <a:effectLst>
            <a:softEdge rad="112500"/>
          </a:effectLst>
        </p:spPr>
      </p:pic>
      <p:pic>
        <p:nvPicPr>
          <p:cNvPr id="56323" name="Picture 3"/>
          <p:cNvPicPr>
            <a:picLocks noChangeAspect="1" noChangeArrowheads="1"/>
          </p:cNvPicPr>
          <p:nvPr/>
        </p:nvPicPr>
        <p:blipFill>
          <a:blip r:embed="rId3" cstate="print">
            <a:extLst/>
          </a:blip>
          <a:stretch>
            <a:fillRect/>
          </a:stretch>
        </p:blipFill>
        <p:spPr bwMode="auto">
          <a:xfrm>
            <a:off x="4499992" y="1268760"/>
            <a:ext cx="4453103" cy="5429288"/>
          </a:xfrm>
          <a:prstGeom prst="rect">
            <a:avLst/>
          </a:prstGeom>
          <a:ln>
            <a:noFill/>
          </a:ln>
          <a:effectLst>
            <a:softEdge rad="112500"/>
          </a:effectLst>
        </p:spPr>
      </p:pic>
    </p:spTree>
    <p:extLst>
      <p:ext uri="{BB962C8B-B14F-4D97-AF65-F5344CB8AC3E}">
        <p14:creationId xmlns:p14="http://schemas.microsoft.com/office/powerpoint/2010/main" val="691530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lstStyle/>
          <a:p>
            <a:pPr>
              <a:defRPr/>
            </a:pPr>
            <a:r>
              <a:rPr lang="ru-RU" sz="2000" b="1" i="1" dirty="0" err="1" smtClean="0">
                <a:solidFill>
                  <a:srgbClr val="FFFF00"/>
                </a:solidFill>
                <a:latin typeface="Times New Roman" pitchFamily="18" charset="0"/>
                <a:cs typeface="Times New Roman" pitchFamily="18" charset="0"/>
              </a:rPr>
              <a:t>Останній</a:t>
            </a:r>
            <a:r>
              <a:rPr lang="ru-RU" sz="2000" b="1" i="1" dirty="0" smtClean="0">
                <a:solidFill>
                  <a:srgbClr val="FFFF00"/>
                </a:solidFill>
                <a:latin typeface="Times New Roman" pitchFamily="18" charset="0"/>
                <a:cs typeface="Times New Roman" pitchFamily="18" charset="0"/>
              </a:rPr>
              <a:t>  етап готичного стилю – </a:t>
            </a:r>
            <a:r>
              <a:rPr lang="ru-RU" sz="2000" b="1" i="1" dirty="0" err="1" smtClean="0">
                <a:solidFill>
                  <a:srgbClr val="FFFF00"/>
                </a:solidFill>
                <a:latin typeface="Times New Roman" pitchFamily="18" charset="0"/>
                <a:cs typeface="Times New Roman" pitchFamily="18" charset="0"/>
              </a:rPr>
              <a:t>полумʼяна  </a:t>
            </a:r>
            <a:r>
              <a:rPr lang="ru-RU" sz="2000" b="1" i="1" dirty="0" smtClean="0">
                <a:solidFill>
                  <a:srgbClr val="FFFF00"/>
                </a:solidFill>
                <a:latin typeface="Times New Roman" pitchFamily="18" charset="0"/>
                <a:cs typeface="Times New Roman" pitchFamily="18" charset="0"/>
              </a:rPr>
              <a:t>готика .  </a:t>
            </a:r>
            <a:r>
              <a:rPr lang="ru-RU" sz="2000" b="1" dirty="0" smtClean="0">
                <a:solidFill>
                  <a:srgbClr val="FFFF00"/>
                </a:solidFill>
                <a:latin typeface="Times New Roman" pitchFamily="18" charset="0"/>
                <a:cs typeface="Times New Roman" pitchFamily="18" charset="0"/>
              </a:rPr>
              <a:t>Назва </a:t>
            </a:r>
            <a:r>
              <a:rPr lang="ru-RU" sz="2000" b="1" dirty="0" err="1" smtClean="0">
                <a:solidFill>
                  <a:srgbClr val="FFFF00"/>
                </a:solidFill>
                <a:latin typeface="Times New Roman" pitchFamily="18" charset="0"/>
                <a:cs typeface="Times New Roman" pitchFamily="18" charset="0"/>
              </a:rPr>
              <a:t>з’явилася</a:t>
            </a:r>
            <a:r>
              <a:rPr lang="ru-RU" sz="2000" b="1" dirty="0" smtClean="0">
                <a:solidFill>
                  <a:srgbClr val="FFFF00"/>
                </a:solidFill>
                <a:latin typeface="Times New Roman" pitchFamily="18" charset="0"/>
                <a:cs typeface="Times New Roman" pitchFamily="18" charset="0"/>
              </a:rPr>
              <a:t> через </a:t>
            </a:r>
            <a:r>
              <a:rPr lang="ru-RU" sz="2000" b="1" dirty="0" err="1" smtClean="0">
                <a:solidFill>
                  <a:srgbClr val="FFFF00"/>
                </a:solidFill>
                <a:latin typeface="Times New Roman" pitchFamily="18" charset="0"/>
                <a:cs typeface="Times New Roman" pitchFamily="18" charset="0"/>
              </a:rPr>
              <a:t>особливий</a:t>
            </a:r>
            <a:r>
              <a:rPr lang="ru-RU" sz="2000" b="1" dirty="0" smtClean="0">
                <a:solidFill>
                  <a:srgbClr val="FFFF00"/>
                </a:solidFill>
                <a:latin typeface="Times New Roman" pitchFamily="18" charset="0"/>
                <a:cs typeface="Times New Roman" pitchFamily="18" charset="0"/>
              </a:rPr>
              <a:t> характер декору,  який нагадував </a:t>
            </a:r>
            <a:r>
              <a:rPr lang="ru-RU" sz="2000" b="1" dirty="0" err="1" smtClean="0">
                <a:solidFill>
                  <a:srgbClr val="FFFF00"/>
                </a:solidFill>
                <a:latin typeface="Times New Roman" pitchFamily="18" charset="0"/>
                <a:cs typeface="Times New Roman" pitchFamily="18" charset="0"/>
              </a:rPr>
              <a:t>полум’я</a:t>
            </a:r>
            <a:r>
              <a:rPr lang="ru-RU" sz="2000" b="1" dirty="0" smtClean="0">
                <a:solidFill>
                  <a:srgbClr val="FFFF00"/>
                </a:solidFill>
                <a:latin typeface="Times New Roman" pitchFamily="18" charset="0"/>
                <a:cs typeface="Times New Roman" pitchFamily="18" charset="0"/>
              </a:rPr>
              <a:t>.</a:t>
            </a:r>
            <a:endParaRPr lang="ru-RU" sz="2000" dirty="0">
              <a:solidFill>
                <a:srgbClr val="FFFF00"/>
              </a:solidFill>
              <a:effectLst/>
            </a:endParaRPr>
          </a:p>
        </p:txBody>
      </p:sp>
      <p:pic>
        <p:nvPicPr>
          <p:cNvPr id="48131" name="Рисунок 2"/>
          <p:cNvPicPr>
            <a:picLocks noChangeAspect="1"/>
          </p:cNvPicPr>
          <p:nvPr/>
        </p:nvPicPr>
        <p:blipFill>
          <a:blip r:embed="rId2">
            <a:extLst>
              <a:ext uri="{28A0092B-C50C-407E-A947-70E740481C1C}">
                <a14:useLocalDpi xmlns:a14="http://schemas.microsoft.com/office/drawing/2010/main" val="0"/>
              </a:ext>
            </a:extLst>
          </a:blip>
          <a:srcRect l="2634" t="2197" r="1930" b="2202"/>
          <a:stretch>
            <a:fillRect/>
          </a:stretch>
        </p:blipFill>
        <p:spPr bwMode="auto">
          <a:xfrm>
            <a:off x="928688" y="1503363"/>
            <a:ext cx="7358062"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3"/>
          <p:cNvSpPr txBox="1">
            <a:spLocks noChangeArrowheads="1"/>
          </p:cNvSpPr>
          <p:nvPr/>
        </p:nvSpPr>
        <p:spPr bwMode="auto">
          <a:xfrm>
            <a:off x="3357563" y="1071563"/>
            <a:ext cx="2357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b="1">
                <a:solidFill>
                  <a:schemeClr val="bg2"/>
                </a:solidFill>
                <a:latin typeface="Times New Roman" pitchFamily="18" charset="0"/>
                <a:cs typeface="Times New Roman" pitchFamily="18" charset="0"/>
              </a:rPr>
              <a:t>Міланський собор</a:t>
            </a:r>
          </a:p>
        </p:txBody>
      </p:sp>
    </p:spTree>
    <p:extLst>
      <p:ext uri="{BB962C8B-B14F-4D97-AF65-F5344CB8AC3E}">
        <p14:creationId xmlns:p14="http://schemas.microsoft.com/office/powerpoint/2010/main" val="1459494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Рисунок 1"/>
          <p:cNvPicPr>
            <a:picLocks noChangeAspect="1"/>
          </p:cNvPicPr>
          <p:nvPr/>
        </p:nvPicPr>
        <p:blipFill>
          <a:blip r:embed="rId2">
            <a:extLst>
              <a:ext uri="{28A0092B-C50C-407E-A947-70E740481C1C}">
                <a14:useLocalDpi xmlns:a14="http://schemas.microsoft.com/office/drawing/2010/main" val="0"/>
              </a:ext>
            </a:extLst>
          </a:blip>
          <a:srcRect l="1820" t="1904" r="1939" b="1578"/>
          <a:stretch>
            <a:fillRect/>
          </a:stretch>
        </p:blipFill>
        <p:spPr bwMode="auto">
          <a:xfrm>
            <a:off x="2897188" y="282575"/>
            <a:ext cx="6067425" cy="63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Рисунок 2"/>
          <p:cNvPicPr>
            <a:picLocks noChangeAspect="1"/>
          </p:cNvPicPr>
          <p:nvPr/>
        </p:nvPicPr>
        <p:blipFill>
          <a:blip r:embed="rId3">
            <a:extLst>
              <a:ext uri="{28A0092B-C50C-407E-A947-70E740481C1C}">
                <a14:useLocalDpi xmlns:a14="http://schemas.microsoft.com/office/drawing/2010/main" val="0"/>
              </a:ext>
            </a:extLst>
          </a:blip>
          <a:srcRect l="4446" t="2527" r="3703" b="2931"/>
          <a:stretch>
            <a:fillRect/>
          </a:stretch>
        </p:blipFill>
        <p:spPr bwMode="auto">
          <a:xfrm>
            <a:off x="188913" y="174625"/>
            <a:ext cx="3163887"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583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Рисунок 1"/>
          <p:cNvPicPr>
            <a:picLocks noChangeAspect="1"/>
          </p:cNvPicPr>
          <p:nvPr/>
        </p:nvPicPr>
        <p:blipFill>
          <a:blip r:embed="rId2">
            <a:extLst>
              <a:ext uri="{28A0092B-C50C-407E-A947-70E740481C1C}">
                <a14:useLocalDpi xmlns:a14="http://schemas.microsoft.com/office/drawing/2010/main" val="0"/>
              </a:ext>
            </a:extLst>
          </a:blip>
          <a:srcRect l="5228" t="2321" r="2733" b="2660"/>
          <a:stretch>
            <a:fillRect/>
          </a:stretch>
        </p:blipFill>
        <p:spPr bwMode="auto">
          <a:xfrm>
            <a:off x="522288" y="536575"/>
            <a:ext cx="349885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Рисунок 2"/>
          <p:cNvPicPr>
            <a:picLocks noChangeAspect="1"/>
          </p:cNvPicPr>
          <p:nvPr/>
        </p:nvPicPr>
        <p:blipFill>
          <a:blip r:embed="rId3">
            <a:extLst>
              <a:ext uri="{28A0092B-C50C-407E-A947-70E740481C1C}">
                <a14:useLocalDpi xmlns:a14="http://schemas.microsoft.com/office/drawing/2010/main" val="0"/>
              </a:ext>
            </a:extLst>
          </a:blip>
          <a:srcRect l="3526" t="2116" r="2328" b="2222"/>
          <a:stretch>
            <a:fillRect/>
          </a:stretch>
        </p:blipFill>
        <p:spPr bwMode="auto">
          <a:xfrm>
            <a:off x="4397375" y="144463"/>
            <a:ext cx="4630738" cy="656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818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571500" y="857250"/>
            <a:ext cx="3008313" cy="577850"/>
          </a:xfrm>
        </p:spPr>
        <p:txBody>
          <a:bodyPr/>
          <a:lstStyle/>
          <a:p>
            <a:pPr algn="ctr" eaLnBrk="1" hangingPunct="1"/>
            <a:r>
              <a:rPr lang="ru-RU" smtClean="0">
                <a:solidFill>
                  <a:srgbClr val="FFFF00"/>
                </a:solidFill>
                <a:effectLst/>
                <a:latin typeface="Times New Roman" pitchFamily="18" charset="0"/>
                <a:cs typeface="Times New Roman" pitchFamily="18" charset="0"/>
              </a:rPr>
              <a:t>Готична скульптура</a:t>
            </a:r>
          </a:p>
        </p:txBody>
      </p:sp>
      <p:sp>
        <p:nvSpPr>
          <p:cNvPr id="51203" name="Текст 3"/>
          <p:cNvSpPr>
            <a:spLocks noGrp="1"/>
          </p:cNvSpPr>
          <p:nvPr>
            <p:ph type="body" sz="half" idx="2"/>
          </p:nvPr>
        </p:nvSpPr>
        <p:spPr>
          <a:xfrm>
            <a:off x="0" y="1428750"/>
            <a:ext cx="4214813" cy="4691063"/>
          </a:xfrm>
        </p:spPr>
        <p:txBody>
          <a:bodyPr/>
          <a:lstStyle/>
          <a:p>
            <a:pPr algn="ctr"/>
            <a:r>
              <a:rPr lang="uk-UA" sz="2000" b="1" smtClean="0">
                <a:latin typeface="Times New Roman" pitchFamily="18" charset="0"/>
                <a:cs typeface="Times New Roman" pitchFamily="18" charset="0"/>
              </a:rPr>
              <a:t>Доповнює архітектуру готична скульптура, яка подолала скутість романських фігур. Її вирізняє особливий </a:t>
            </a:r>
            <a:br>
              <a:rPr lang="uk-UA" sz="2000" b="1" smtClean="0">
                <a:latin typeface="Times New Roman" pitchFamily="18" charset="0"/>
                <a:cs typeface="Times New Roman" pitchFamily="18" charset="0"/>
              </a:rPr>
            </a:br>
            <a:r>
              <a:rPr lang="uk-UA" sz="2000" b="1" smtClean="0">
                <a:latin typeface="Times New Roman" pitchFamily="18" charset="0"/>
                <a:cs typeface="Times New Roman" pitchFamily="18" charset="0"/>
              </a:rPr>
              <a:t>S-подібний вигин, що нагадує мову полум</a:t>
            </a:r>
            <a:r>
              <a:rPr lang="uk-UA" sz="2000" b="1" smtClean="0">
                <a:latin typeface="Calibri" pitchFamily="34" charset="0"/>
                <a:cs typeface="Calibri" pitchFamily="34" charset="0"/>
              </a:rPr>
              <a:t>ʼ</a:t>
            </a:r>
            <a:r>
              <a:rPr lang="uk-UA" sz="2000" b="1" smtClean="0">
                <a:latin typeface="Times New Roman" pitchFamily="18" charset="0"/>
                <a:cs typeface="Times New Roman" pitchFamily="18" charset="0"/>
              </a:rPr>
              <a:t>я свічі, яка символізує духовне життя людини. До середини ХIII століття складається основна тематика скульптури: тема Страшного Суду, цикл, присвячений Марії, цикл  шанування місцевих святих. </a:t>
            </a:r>
            <a:endParaRPr lang="ru-RU" sz="2000" b="1" smtClean="0">
              <a:latin typeface="Times New Roman" pitchFamily="18" charset="0"/>
              <a:cs typeface="Times New Roman" pitchFamily="18" charset="0"/>
            </a:endParaRPr>
          </a:p>
          <a:p>
            <a:pPr eaLnBrk="1" hangingPunct="1"/>
            <a:endParaRPr lang="ru-RU" sz="1800" smtClean="0">
              <a:latin typeface="Times New Roman" pitchFamily="18" charset="0"/>
              <a:cs typeface="Times New Roman" pitchFamily="18" charset="0"/>
            </a:endParaRPr>
          </a:p>
        </p:txBody>
      </p:sp>
      <p:pic>
        <p:nvPicPr>
          <p:cNvPr id="51204" name="Рисунок 1"/>
          <p:cNvPicPr>
            <a:picLocks noChangeAspect="1"/>
          </p:cNvPicPr>
          <p:nvPr/>
        </p:nvPicPr>
        <p:blipFill>
          <a:blip r:embed="rId2">
            <a:extLst>
              <a:ext uri="{28A0092B-C50C-407E-A947-70E740481C1C}">
                <a14:useLocalDpi xmlns:a14="http://schemas.microsoft.com/office/drawing/2010/main" val="0"/>
              </a:ext>
            </a:extLst>
          </a:blip>
          <a:srcRect l="4042" t="1813" r="2592" b="1892"/>
          <a:stretch>
            <a:fillRect/>
          </a:stretch>
        </p:blipFill>
        <p:spPr bwMode="auto">
          <a:xfrm>
            <a:off x="4252913" y="130175"/>
            <a:ext cx="4687887"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622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uk-UA" sz="3200" b="1" dirty="0" smtClean="0">
                <a:solidFill>
                  <a:srgbClr val="FFFF00"/>
                </a:solidFill>
                <a:latin typeface="Times New Roman" pitchFamily="18" charset="0"/>
                <a:cs typeface="Times New Roman" pitchFamily="18" charset="0"/>
              </a:rPr>
              <a:t>Архітектурні шедеври бароко</a:t>
            </a:r>
            <a:endParaRPr lang="ru-RU" sz="3200" dirty="0">
              <a:solidFill>
                <a:srgbClr val="FFFF00"/>
              </a:solidFill>
              <a:latin typeface="Times New Roman" pitchFamily="18" charset="0"/>
              <a:cs typeface="Times New Roman" pitchFamily="18" charset="0"/>
            </a:endParaRPr>
          </a:p>
        </p:txBody>
      </p:sp>
      <p:pic>
        <p:nvPicPr>
          <p:cNvPr id="52227" name="Рисунок 2"/>
          <p:cNvPicPr>
            <a:picLocks noChangeAspect="1"/>
          </p:cNvPicPr>
          <p:nvPr/>
        </p:nvPicPr>
        <p:blipFill>
          <a:blip r:embed="rId2">
            <a:extLst>
              <a:ext uri="{28A0092B-C50C-407E-A947-70E740481C1C}">
                <a14:useLocalDpi xmlns:a14="http://schemas.microsoft.com/office/drawing/2010/main" val="0"/>
              </a:ext>
            </a:extLst>
          </a:blip>
          <a:srcRect r="-26" b="90"/>
          <a:stretch>
            <a:fillRect/>
          </a:stretch>
        </p:blipFill>
        <p:spPr bwMode="auto">
          <a:xfrm>
            <a:off x="2157413" y="1628775"/>
            <a:ext cx="4935537"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828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uk-UA" sz="3200" b="1" dirty="0" smtClean="0">
                <a:solidFill>
                  <a:srgbClr val="FFFF00"/>
                </a:solidFill>
                <a:latin typeface="Times New Roman" pitchFamily="18" charset="0"/>
                <a:cs typeface="Times New Roman" pitchFamily="18" charset="0"/>
              </a:rPr>
              <a:t>На архітектурні форми феодального замку вплинули суворі звичаї тієї епохи.</a:t>
            </a:r>
            <a:endParaRPr lang="ru-RU" sz="3200" b="1" dirty="0">
              <a:solidFill>
                <a:srgbClr val="FFFF00"/>
              </a:solidFill>
              <a:latin typeface="Times New Roman" pitchFamily="18" charset="0"/>
              <a:cs typeface="Times New Roman" pitchFamily="18" charset="0"/>
            </a:endParaRPr>
          </a:p>
        </p:txBody>
      </p:sp>
      <p:sp>
        <p:nvSpPr>
          <p:cNvPr id="16387" name="Содержимое 2"/>
          <p:cNvSpPr>
            <a:spLocks noGrp="1"/>
          </p:cNvSpPr>
          <p:nvPr>
            <p:ph idx="1"/>
          </p:nvPr>
        </p:nvSpPr>
        <p:spPr>
          <a:xfrm>
            <a:off x="428625" y="1643063"/>
            <a:ext cx="3429000" cy="4495800"/>
          </a:xfrm>
        </p:spPr>
        <p:txBody>
          <a:bodyPr/>
          <a:lstStyle/>
          <a:p>
            <a:pPr algn="ctr"/>
            <a:r>
              <a:rPr lang="uk-UA" sz="2000" b="1" smtClean="0">
                <a:latin typeface="Times New Roman" pitchFamily="18" charset="0"/>
                <a:cs typeface="Times New Roman" pitchFamily="18" charset="0"/>
              </a:rPr>
              <a:t>Це була фортеця, оточена широким ровом, із гладенькими стінами, які закінчувалися зубцями, на кутах </a:t>
            </a:r>
            <a:br>
              <a:rPr lang="uk-UA" sz="2000" b="1" smtClean="0">
                <a:latin typeface="Times New Roman" pitchFamily="18" charset="0"/>
                <a:cs typeface="Times New Roman" pitchFamily="18" charset="0"/>
              </a:rPr>
            </a:br>
            <a:r>
              <a:rPr lang="uk-UA" sz="2000" b="1" smtClean="0">
                <a:latin typeface="Times New Roman" pitchFamily="18" charset="0"/>
                <a:cs typeface="Times New Roman" pitchFamily="18" charset="0"/>
              </a:rPr>
              <a:t>і по стінах стояли сторожові вежі циліндричної форми.</a:t>
            </a:r>
            <a:endParaRPr lang="ru-RU" sz="2000" b="1" smtClean="0">
              <a:latin typeface="Times New Roman" pitchFamily="18" charset="0"/>
              <a:cs typeface="Times New Roman" pitchFamily="18" charset="0"/>
            </a:endParaRPr>
          </a:p>
        </p:txBody>
      </p:sp>
      <p:pic>
        <p:nvPicPr>
          <p:cNvPr id="16388" name="Рисунок 2"/>
          <p:cNvPicPr>
            <a:picLocks noChangeAspect="1"/>
          </p:cNvPicPr>
          <p:nvPr/>
        </p:nvPicPr>
        <p:blipFill>
          <a:blip r:embed="rId2">
            <a:extLst>
              <a:ext uri="{28A0092B-C50C-407E-A947-70E740481C1C}">
                <a14:useLocalDpi xmlns:a14="http://schemas.microsoft.com/office/drawing/2010/main" val="0"/>
              </a:ext>
            </a:extLst>
          </a:blip>
          <a:srcRect r="-58" b="-76"/>
          <a:stretch>
            <a:fillRect/>
          </a:stretch>
        </p:blipFill>
        <p:spPr bwMode="auto">
          <a:xfrm>
            <a:off x="4310063" y="1363663"/>
            <a:ext cx="4325937"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095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0" y="228600"/>
            <a:ext cx="9144000" cy="1143000"/>
          </a:xfrm>
        </p:spPr>
        <p:txBody>
          <a:bodyPr/>
          <a:lstStyle/>
          <a:p>
            <a:r>
              <a:rPr lang="uk-UA" sz="3200" smtClean="0">
                <a:solidFill>
                  <a:srgbClr val="FFFF00"/>
                </a:solidFill>
                <a:effectLst/>
                <a:latin typeface="Times New Roman" pitchFamily="18" charset="0"/>
                <a:cs typeface="Times New Roman" pitchFamily="18" charset="0"/>
              </a:rPr>
              <a:t>Чудовим майстром італійського бароко був Лоренцо Берніні. Його площа собору Св. Петра </a:t>
            </a:r>
            <a:br>
              <a:rPr lang="uk-UA" sz="3200" smtClean="0">
                <a:solidFill>
                  <a:srgbClr val="FFFF00"/>
                </a:solidFill>
                <a:effectLst/>
                <a:latin typeface="Times New Roman" pitchFamily="18" charset="0"/>
                <a:cs typeface="Times New Roman" pitchFamily="18" charset="0"/>
              </a:rPr>
            </a:br>
            <a:r>
              <a:rPr lang="uk-UA" sz="3200" smtClean="0">
                <a:solidFill>
                  <a:srgbClr val="FFFF00"/>
                </a:solidFill>
                <a:effectLst/>
                <a:latin typeface="Times New Roman" pitchFamily="18" charset="0"/>
                <a:cs typeface="Times New Roman" pitchFamily="18" charset="0"/>
              </a:rPr>
              <a:t>в Римі – модель барокової картини світу.</a:t>
            </a:r>
            <a:endParaRPr lang="ru-RU" sz="3200" smtClean="0">
              <a:solidFill>
                <a:srgbClr val="FFFF00"/>
              </a:solidFill>
              <a:effectLst/>
              <a:latin typeface="Times New Roman" pitchFamily="18" charset="0"/>
              <a:cs typeface="Times New Roman" pitchFamily="18" charset="0"/>
            </a:endParaRPr>
          </a:p>
        </p:txBody>
      </p:sp>
      <p:pic>
        <p:nvPicPr>
          <p:cNvPr id="53251" name="Рисунок 1"/>
          <p:cNvPicPr>
            <a:picLocks noChangeAspect="1"/>
          </p:cNvPicPr>
          <p:nvPr/>
        </p:nvPicPr>
        <p:blipFill>
          <a:blip r:embed="rId2">
            <a:extLst>
              <a:ext uri="{28A0092B-C50C-407E-A947-70E740481C1C}">
                <a14:useLocalDpi xmlns:a14="http://schemas.microsoft.com/office/drawing/2010/main" val="0"/>
              </a:ext>
            </a:extLst>
          </a:blip>
          <a:srcRect l="1309" t="2650" r="1749" b="2873"/>
          <a:stretch>
            <a:fillRect/>
          </a:stretch>
        </p:blipFill>
        <p:spPr bwMode="auto">
          <a:xfrm>
            <a:off x="508000" y="1755775"/>
            <a:ext cx="8345488"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86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642938"/>
            <a:ext cx="3571875" cy="804862"/>
          </a:xfrm>
        </p:spPr>
        <p:txBody>
          <a:bodyPr/>
          <a:lstStyle/>
          <a:p>
            <a:pPr algn="ctr">
              <a:defRPr/>
            </a:pPr>
            <a:r>
              <a:rPr lang="uk-UA" dirty="0" smtClean="0">
                <a:solidFill>
                  <a:srgbClr val="FFFF00"/>
                </a:solidFill>
                <a:latin typeface="Times New Roman" pitchFamily="18" charset="0"/>
                <a:cs typeface="Times New Roman" pitchFamily="18" charset="0"/>
              </a:rPr>
              <a:t>Церква Сан-Карло </a:t>
            </a:r>
            <a:r>
              <a:rPr lang="uk-UA" dirty="0" err="1" smtClean="0">
                <a:solidFill>
                  <a:srgbClr val="FFFF00"/>
                </a:solidFill>
                <a:latin typeface="Times New Roman" pitchFamily="18" charset="0"/>
                <a:cs typeface="Times New Roman" pitchFamily="18" charset="0"/>
              </a:rPr>
              <a:t>алле</a:t>
            </a:r>
            <a:r>
              <a:rPr lang="uk-UA" dirty="0" smtClean="0">
                <a:solidFill>
                  <a:srgbClr val="FFFF00"/>
                </a:solidFill>
                <a:latin typeface="Times New Roman" pitchFamily="18" charset="0"/>
                <a:cs typeface="Times New Roman" pitchFamily="18" charset="0"/>
              </a:rPr>
              <a:t> </a:t>
            </a:r>
            <a:r>
              <a:rPr lang="uk-UA" dirty="0" err="1" smtClean="0">
                <a:solidFill>
                  <a:srgbClr val="FFFF00"/>
                </a:solidFill>
                <a:latin typeface="Times New Roman" pitchFamily="18" charset="0"/>
                <a:cs typeface="Times New Roman" pitchFamily="18" charset="0"/>
              </a:rPr>
              <a:t>Куаттро</a:t>
            </a:r>
            <a:r>
              <a:rPr lang="uk-UA" dirty="0" smtClean="0">
                <a:solidFill>
                  <a:srgbClr val="FFFF00"/>
                </a:solidFill>
                <a:latin typeface="Times New Roman" pitchFamily="18" charset="0"/>
                <a:cs typeface="Times New Roman" pitchFamily="18" charset="0"/>
              </a:rPr>
              <a:t> </a:t>
            </a:r>
            <a:r>
              <a:rPr lang="uk-UA" dirty="0" err="1" smtClean="0">
                <a:solidFill>
                  <a:srgbClr val="FFFF00"/>
                </a:solidFill>
                <a:latin typeface="Times New Roman" pitchFamily="18" charset="0"/>
                <a:cs typeface="Times New Roman" pitchFamily="18" charset="0"/>
              </a:rPr>
              <a:t>Фонтане</a:t>
            </a:r>
            <a:r>
              <a:rPr lang="uk-UA" dirty="0" smtClean="0">
                <a:solidFill>
                  <a:srgbClr val="FFFF00"/>
                </a:solidFill>
                <a:latin typeface="Times New Roman" pitchFamily="18" charset="0"/>
                <a:cs typeface="Times New Roman" pitchFamily="18" charset="0"/>
              </a:rPr>
              <a:t> в Римі</a:t>
            </a:r>
            <a:endParaRPr lang="ru-RU" dirty="0">
              <a:solidFill>
                <a:srgbClr val="FFFF00"/>
              </a:solidFill>
              <a:latin typeface="Times New Roman" pitchFamily="18" charset="0"/>
              <a:cs typeface="Times New Roman" pitchFamily="18" charset="0"/>
            </a:endParaRPr>
          </a:p>
        </p:txBody>
      </p:sp>
      <p:sp>
        <p:nvSpPr>
          <p:cNvPr id="54275" name="Текст 3"/>
          <p:cNvSpPr>
            <a:spLocks noGrp="1"/>
          </p:cNvSpPr>
          <p:nvPr>
            <p:ph type="body" sz="half" idx="2"/>
          </p:nvPr>
        </p:nvSpPr>
        <p:spPr>
          <a:xfrm>
            <a:off x="0" y="1643063"/>
            <a:ext cx="4000500" cy="2714625"/>
          </a:xfrm>
        </p:spPr>
        <p:txBody>
          <a:bodyPr/>
          <a:lstStyle/>
          <a:p>
            <a:pPr algn="ctr" eaLnBrk="1" hangingPunct="1"/>
            <a:r>
              <a:rPr lang="uk-UA" sz="2000" b="1" smtClean="0">
                <a:latin typeface="Times New Roman" pitchFamily="18" charset="0"/>
                <a:cs typeface="Times New Roman" pitchFamily="18" charset="0"/>
              </a:rPr>
              <a:t>Ще один видатний майстер бароко  ̶ Барроміні, чиї роботи сповнені динамізму постійно мінливого світу. Дивує хвилеподібна поверхня фасаду, уведена Барроміні </a:t>
            </a:r>
            <a:br>
              <a:rPr lang="uk-UA" sz="2000" b="1" smtClean="0">
                <a:latin typeface="Times New Roman" pitchFamily="18" charset="0"/>
                <a:cs typeface="Times New Roman" pitchFamily="18" charset="0"/>
              </a:rPr>
            </a:br>
            <a:r>
              <a:rPr lang="uk-UA" sz="2000" b="1" smtClean="0">
                <a:latin typeface="Times New Roman" pitchFamily="18" charset="0"/>
                <a:cs typeface="Times New Roman" pitchFamily="18" charset="0"/>
              </a:rPr>
              <a:t>в мову засобів барокової виразності.</a:t>
            </a:r>
            <a:endParaRPr lang="ru-RU" sz="2000" b="1" smtClean="0">
              <a:latin typeface="Times New Roman" pitchFamily="18" charset="0"/>
              <a:cs typeface="Times New Roman" pitchFamily="18" charset="0"/>
            </a:endParaRPr>
          </a:p>
        </p:txBody>
      </p:sp>
      <p:pic>
        <p:nvPicPr>
          <p:cNvPr id="54276" name="Рисунок 2"/>
          <p:cNvPicPr>
            <a:picLocks noChangeAspect="1"/>
          </p:cNvPicPr>
          <p:nvPr/>
        </p:nvPicPr>
        <p:blipFill>
          <a:blip r:embed="rId2">
            <a:extLst>
              <a:ext uri="{28A0092B-C50C-407E-A947-70E740481C1C}">
                <a14:useLocalDpi xmlns:a14="http://schemas.microsoft.com/office/drawing/2010/main" val="0"/>
              </a:ext>
            </a:extLst>
          </a:blip>
          <a:srcRect l="2222" t="1611" r="2182" b="1947"/>
          <a:stretch>
            <a:fillRect/>
          </a:stretch>
        </p:blipFill>
        <p:spPr bwMode="auto">
          <a:xfrm>
            <a:off x="4035425" y="290513"/>
            <a:ext cx="4760913"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955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1428750"/>
            <a:ext cx="3571875" cy="1071563"/>
          </a:xfrm>
        </p:spPr>
        <p:txBody>
          <a:bodyPr/>
          <a:lstStyle/>
          <a:p>
            <a:pPr algn="ctr">
              <a:defRPr/>
            </a:pPr>
            <a:r>
              <a:rPr lang="uk-UA" dirty="0" smtClean="0">
                <a:solidFill>
                  <a:srgbClr val="FFFF00"/>
                </a:solidFill>
                <a:latin typeface="Times New Roman" pitchFamily="18" charset="0"/>
                <a:cs typeface="Times New Roman" pitchFamily="18" charset="0"/>
              </a:rPr>
              <a:t>Ківорій (вівтарний покров (тінь)) над вівтарем у соборі Святого Петра</a:t>
            </a:r>
            <a:endParaRPr lang="ru-RU" dirty="0">
              <a:solidFill>
                <a:srgbClr val="FFFF00"/>
              </a:solidFill>
              <a:latin typeface="Times New Roman" pitchFamily="18" charset="0"/>
              <a:cs typeface="Times New Roman" pitchFamily="18" charset="0"/>
            </a:endParaRPr>
          </a:p>
        </p:txBody>
      </p:sp>
      <p:sp>
        <p:nvSpPr>
          <p:cNvPr id="55299" name="Текст 3"/>
          <p:cNvSpPr>
            <a:spLocks noGrp="1"/>
          </p:cNvSpPr>
          <p:nvPr>
            <p:ph type="body" sz="half" idx="2"/>
          </p:nvPr>
        </p:nvSpPr>
        <p:spPr>
          <a:xfrm>
            <a:off x="0" y="2571750"/>
            <a:ext cx="3786188" cy="1357313"/>
          </a:xfrm>
        </p:spPr>
        <p:txBody>
          <a:bodyPr/>
          <a:lstStyle/>
          <a:p>
            <a:pPr algn="ctr" eaLnBrk="1" hangingPunct="1"/>
            <a:r>
              <a:rPr lang="ru-RU" sz="2000" b="1" smtClean="0">
                <a:latin typeface="Times New Roman" pitchFamily="18" charset="0"/>
                <a:cs typeface="Times New Roman" pitchFamily="18" charset="0"/>
              </a:rPr>
              <a:t>Для мистецтва бароко характерна хвилеподібна форма колон.</a:t>
            </a:r>
            <a:endParaRPr lang="ru-RU" sz="2000" b="1" smtClean="0"/>
          </a:p>
        </p:txBody>
      </p:sp>
      <p:pic>
        <p:nvPicPr>
          <p:cNvPr id="55300" name="Рисунок 2"/>
          <p:cNvPicPr>
            <a:picLocks noChangeAspect="1"/>
          </p:cNvPicPr>
          <p:nvPr/>
        </p:nvPicPr>
        <p:blipFill>
          <a:blip r:embed="rId2">
            <a:extLst>
              <a:ext uri="{28A0092B-C50C-407E-A947-70E740481C1C}">
                <a14:useLocalDpi xmlns:a14="http://schemas.microsoft.com/office/drawing/2010/main" val="0"/>
              </a:ext>
            </a:extLst>
          </a:blip>
          <a:srcRect l="2626" t="1955" r="2583" b="2481"/>
          <a:stretch>
            <a:fillRect/>
          </a:stretch>
        </p:blipFill>
        <p:spPr bwMode="auto">
          <a:xfrm>
            <a:off x="3773488" y="522288"/>
            <a:ext cx="4992687"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5463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Рисунок 1"/>
          <p:cNvPicPr>
            <a:picLocks noChangeAspect="1"/>
          </p:cNvPicPr>
          <p:nvPr/>
        </p:nvPicPr>
        <p:blipFill>
          <a:blip r:embed="rId2">
            <a:extLst>
              <a:ext uri="{28A0092B-C50C-407E-A947-70E740481C1C}">
                <a14:useLocalDpi xmlns:a14="http://schemas.microsoft.com/office/drawing/2010/main" val="0"/>
              </a:ext>
            </a:extLst>
          </a:blip>
          <a:srcRect l="3963" t="2066" r="3963" b="2184"/>
          <a:stretch>
            <a:fillRect/>
          </a:stretch>
        </p:blipFill>
        <p:spPr bwMode="auto">
          <a:xfrm>
            <a:off x="2917825" y="434975"/>
            <a:ext cx="3308350" cy="5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2895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3114675" cy="2000250"/>
          </a:xfrm>
        </p:spPr>
        <p:txBody>
          <a:bodyPr/>
          <a:lstStyle/>
          <a:p>
            <a:pPr algn="ctr">
              <a:defRPr/>
            </a:pPr>
            <a:r>
              <a:rPr lang="ru-RU" dirty="0" smtClean="0">
                <a:solidFill>
                  <a:srgbClr val="FFFF00"/>
                </a:solidFill>
              </a:rPr>
              <a:t> </a:t>
            </a:r>
            <a:br>
              <a:rPr lang="ru-RU" dirty="0" smtClean="0">
                <a:solidFill>
                  <a:srgbClr val="FFFF00"/>
                </a:solidFill>
              </a:rPr>
            </a:br>
            <a:r>
              <a:rPr lang="uk-UA" dirty="0" smtClean="0">
                <a:solidFill>
                  <a:srgbClr val="FFFF00"/>
                </a:solidFill>
                <a:latin typeface="Times New Roman" pitchFamily="18" charset="0"/>
                <a:cs typeface="Times New Roman" pitchFamily="18" charset="0"/>
              </a:rPr>
              <a:t>Великий іспанський поет ХVII століття  Кальдерон де </a:t>
            </a:r>
            <a:r>
              <a:rPr lang="uk-UA" dirty="0" err="1" smtClean="0">
                <a:solidFill>
                  <a:srgbClr val="FFFF00"/>
                </a:solidFill>
                <a:latin typeface="Times New Roman" pitchFamily="18" charset="0"/>
                <a:cs typeface="Times New Roman" pitchFamily="18" charset="0"/>
              </a:rPr>
              <a:t>ла</a:t>
            </a:r>
            <a:r>
              <a:rPr lang="uk-UA" dirty="0" smtClean="0">
                <a:solidFill>
                  <a:srgbClr val="FFFF00"/>
                </a:solidFill>
                <a:latin typeface="Times New Roman" pitchFamily="18" charset="0"/>
                <a:cs typeface="Times New Roman" pitchFamily="18" charset="0"/>
              </a:rPr>
              <a:t> Барка вивів точну формулу бароко  ̶  «світ як театр».</a:t>
            </a:r>
            <a:endParaRPr lang="ru-RU" dirty="0">
              <a:solidFill>
                <a:srgbClr val="FFFF00"/>
              </a:solidFill>
              <a:latin typeface="Times New Roman" pitchFamily="18" charset="0"/>
              <a:cs typeface="Times New Roman" pitchFamily="18" charset="0"/>
            </a:endParaRPr>
          </a:p>
        </p:txBody>
      </p:sp>
      <p:sp>
        <p:nvSpPr>
          <p:cNvPr id="57347" name="Текст 3"/>
          <p:cNvSpPr>
            <a:spLocks noGrp="1"/>
          </p:cNvSpPr>
          <p:nvPr>
            <p:ph type="body" sz="half" idx="2"/>
          </p:nvPr>
        </p:nvSpPr>
        <p:spPr>
          <a:xfrm>
            <a:off x="457200" y="2071688"/>
            <a:ext cx="3008313" cy="2071687"/>
          </a:xfrm>
        </p:spPr>
        <p:txBody>
          <a:bodyPr/>
          <a:lstStyle/>
          <a:p>
            <a:pPr algn="ctr"/>
            <a:r>
              <a:rPr lang="uk-UA" sz="2000" b="1" smtClean="0">
                <a:latin typeface="Times New Roman" pitchFamily="18" charset="0"/>
                <a:cs typeface="Times New Roman" pitchFamily="18" charset="0"/>
              </a:rPr>
              <a:t>В архітектурі – це час нових містобудівничих ідей, розквіту садово-паркового мистецтва, створення грандіозних ансамблів. </a:t>
            </a:r>
            <a:endParaRPr lang="ru-RU" sz="2000" b="1" smtClean="0">
              <a:latin typeface="Times New Roman" pitchFamily="18" charset="0"/>
              <a:cs typeface="Times New Roman" pitchFamily="18" charset="0"/>
            </a:endParaRPr>
          </a:p>
          <a:p>
            <a:r>
              <a:rPr lang="uk-UA" sz="2800" smtClean="0"/>
              <a:t> </a:t>
            </a:r>
            <a:endParaRPr lang="ru-RU" sz="2800" smtClean="0"/>
          </a:p>
        </p:txBody>
      </p:sp>
      <p:pic>
        <p:nvPicPr>
          <p:cNvPr id="57348" name="Рисунок 2"/>
          <p:cNvPicPr>
            <a:picLocks noChangeAspect="1"/>
          </p:cNvPicPr>
          <p:nvPr/>
        </p:nvPicPr>
        <p:blipFill>
          <a:blip r:embed="rId2">
            <a:extLst>
              <a:ext uri="{28A0092B-C50C-407E-A947-70E740481C1C}">
                <a14:useLocalDpi xmlns:a14="http://schemas.microsoft.com/office/drawing/2010/main" val="0"/>
              </a:ext>
            </a:extLst>
          </a:blip>
          <a:srcRect l="3430" t="1578" r="2454" b="2126"/>
          <a:stretch>
            <a:fillRect/>
          </a:stretch>
        </p:blipFill>
        <p:spPr bwMode="auto">
          <a:xfrm>
            <a:off x="3889375" y="115888"/>
            <a:ext cx="49784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8632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lstStyle/>
          <a:p>
            <a:pPr>
              <a:defRPr/>
            </a:pPr>
            <a:r>
              <a:rPr lang="uk-UA" sz="2000" b="1" dirty="0" smtClean="0">
                <a:solidFill>
                  <a:srgbClr val="FFFF00"/>
                </a:solidFill>
                <a:latin typeface="Times New Roman" pitchFamily="18" charset="0"/>
                <a:cs typeface="Times New Roman" pitchFamily="18" charset="0"/>
              </a:rPr>
              <a:t>Модерн в архітектурі. У 90-ті роки  ХIХ століття в Європі почав складатися новий стиль, що отримав назву модерн («новий»). Митець модерну прагнув </a:t>
            </a:r>
            <a:r>
              <a:rPr lang="uk-UA" sz="2000" b="1" dirty="0" err="1" smtClean="0">
                <a:solidFill>
                  <a:srgbClr val="FFFF00"/>
                </a:solidFill>
                <a:latin typeface="Times New Roman" pitchFamily="18" charset="0"/>
                <a:cs typeface="Times New Roman" pitchFamily="18" charset="0"/>
              </a:rPr>
              <a:t>естетизувати</a:t>
            </a:r>
            <a:r>
              <a:rPr lang="uk-UA" sz="2000" b="1" dirty="0" smtClean="0">
                <a:solidFill>
                  <a:srgbClr val="FFFF00"/>
                </a:solidFill>
                <a:latin typeface="Times New Roman" pitchFamily="18" charset="0"/>
                <a:cs typeface="Times New Roman" pitchFamily="18" charset="0"/>
              </a:rPr>
              <a:t> життя суспільства, створити середовище проживання городянина, яке було б не просто функціональним, але й естетичним.</a:t>
            </a:r>
            <a:endParaRPr lang="ru-RU" sz="2000" dirty="0">
              <a:solidFill>
                <a:srgbClr val="FFFF00"/>
              </a:solidFill>
              <a:latin typeface="Times New Roman" pitchFamily="18" charset="0"/>
              <a:cs typeface="Times New Roman" pitchFamily="18" charset="0"/>
            </a:endParaRPr>
          </a:p>
        </p:txBody>
      </p:sp>
      <p:pic>
        <p:nvPicPr>
          <p:cNvPr id="3" name="Picture 2" descr="C:\Users\владелец\Desktop\Модерн\image[4].gif"/>
          <p:cNvPicPr>
            <a:picLocks noChangeAspect="1" noChangeArrowheads="1"/>
          </p:cNvPicPr>
          <p:nvPr/>
        </p:nvPicPr>
        <p:blipFill>
          <a:blip r:embed="rId2"/>
          <a:srcRect/>
          <a:stretch>
            <a:fillRect/>
          </a:stretch>
        </p:blipFill>
        <p:spPr bwMode="auto">
          <a:xfrm>
            <a:off x="285750" y="1357313"/>
            <a:ext cx="8572500" cy="5500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3247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88"/>
            <a:ext cx="3571875" cy="6272212"/>
          </a:xfrm>
        </p:spPr>
        <p:txBody>
          <a:bodyPr/>
          <a:lstStyle/>
          <a:p>
            <a:pPr>
              <a:defRPr/>
            </a:pPr>
            <a:r>
              <a:rPr lang="uk-UA" sz="2000" b="1" dirty="0" smtClean="0">
                <a:solidFill>
                  <a:srgbClr val="FFFF00"/>
                </a:solidFill>
                <a:latin typeface="Times New Roman" pitchFamily="18" charset="0"/>
                <a:cs typeface="Times New Roman" pitchFamily="18" charset="0"/>
              </a:rPr>
              <a:t>Першою спорудою у стилі модерн вважається будинок </a:t>
            </a:r>
            <a:r>
              <a:rPr lang="uk-UA" sz="2000" b="1" dirty="0" err="1" smtClean="0">
                <a:solidFill>
                  <a:srgbClr val="FFFF00"/>
                </a:solidFill>
                <a:latin typeface="Times New Roman" pitchFamily="18" charset="0"/>
                <a:cs typeface="Times New Roman" pitchFamily="18" charset="0"/>
              </a:rPr>
              <a:t>Тасселя</a:t>
            </a:r>
            <a:r>
              <a:rPr lang="uk-UA" sz="2000" b="1" dirty="0" smtClean="0">
                <a:solidFill>
                  <a:srgbClr val="FFFF00"/>
                </a:solidFill>
                <a:latin typeface="Times New Roman" pitchFamily="18" charset="0"/>
                <a:cs typeface="Times New Roman" pitchFamily="18" charset="0"/>
              </a:rPr>
              <a:t> </a:t>
            </a:r>
            <a:br>
              <a:rPr lang="uk-UA" sz="2000" b="1" dirty="0" smtClean="0">
                <a:solidFill>
                  <a:srgbClr val="FFFF00"/>
                </a:solidFill>
                <a:latin typeface="Times New Roman" pitchFamily="18" charset="0"/>
                <a:cs typeface="Times New Roman" pitchFamily="18" charset="0"/>
              </a:rPr>
            </a:br>
            <a:r>
              <a:rPr lang="uk-UA" sz="2000" b="1" dirty="0" smtClean="0">
                <a:solidFill>
                  <a:srgbClr val="FFFF00"/>
                </a:solidFill>
                <a:latin typeface="Times New Roman" pitchFamily="18" charset="0"/>
                <a:cs typeface="Times New Roman" pitchFamily="18" charset="0"/>
              </a:rPr>
              <a:t>у Брюсселі, архітектор </a:t>
            </a:r>
            <a:br>
              <a:rPr lang="uk-UA" sz="2000" b="1" dirty="0" smtClean="0">
                <a:solidFill>
                  <a:srgbClr val="FFFF00"/>
                </a:solidFill>
                <a:latin typeface="Times New Roman" pitchFamily="18" charset="0"/>
                <a:cs typeface="Times New Roman" pitchFamily="18" charset="0"/>
              </a:rPr>
            </a:br>
            <a:r>
              <a:rPr lang="uk-UA" sz="2000" b="1" dirty="0" smtClean="0">
                <a:solidFill>
                  <a:srgbClr val="FFFF00"/>
                </a:solidFill>
                <a:latin typeface="Times New Roman" pitchFamily="18" charset="0"/>
                <a:cs typeface="Times New Roman" pitchFamily="18" charset="0"/>
              </a:rPr>
              <a:t>Віктор Орта.</a:t>
            </a:r>
            <a:r>
              <a:rPr lang="uk-UA" sz="1600" b="1" dirty="0" smtClean="0">
                <a:solidFill>
                  <a:srgbClr val="FFFF00"/>
                </a:solidFill>
              </a:rPr>
              <a:t/>
            </a:r>
            <a:br>
              <a:rPr lang="uk-UA" sz="1600" b="1" dirty="0" smtClean="0">
                <a:solidFill>
                  <a:srgbClr val="FFFF00"/>
                </a:solidFill>
              </a:rPr>
            </a:br>
            <a:r>
              <a:rPr lang="uk-UA" sz="2000" b="1" dirty="0" smtClean="0">
                <a:solidFill>
                  <a:schemeClr val="tx1"/>
                </a:solidFill>
                <a:effectLst/>
                <a:latin typeface="Times New Roman" pitchFamily="18" charset="0"/>
                <a:cs typeface="Times New Roman" pitchFamily="18" charset="0"/>
              </a:rPr>
              <a:t>Для архітектури модерну характерна </a:t>
            </a:r>
            <a:r>
              <a:rPr lang="uk-UA" sz="2000" b="1" dirty="0" err="1" smtClean="0">
                <a:solidFill>
                  <a:schemeClr val="tx1"/>
                </a:solidFill>
                <a:effectLst/>
                <a:latin typeface="Times New Roman" pitchFamily="18" charset="0"/>
                <a:cs typeface="Times New Roman" pitchFamily="18" charset="0"/>
              </a:rPr>
              <a:t>антиеклектична</a:t>
            </a:r>
            <a:r>
              <a:rPr lang="uk-UA" sz="2000" b="1" dirty="0" smtClean="0">
                <a:solidFill>
                  <a:schemeClr val="tx1"/>
                </a:solidFill>
                <a:effectLst/>
                <a:latin typeface="Times New Roman" pitchFamily="18" charset="0"/>
                <a:cs typeface="Times New Roman" pitchFamily="18" charset="0"/>
              </a:rPr>
              <a:t> спрямованість, пошук стилю. </a:t>
            </a:r>
            <a:br>
              <a:rPr lang="uk-UA" sz="2000" b="1" dirty="0" smtClean="0">
                <a:solidFill>
                  <a:schemeClr val="tx1"/>
                </a:solidFill>
                <a:effectLst/>
                <a:latin typeface="Times New Roman" pitchFamily="18" charset="0"/>
                <a:cs typeface="Times New Roman" pitchFamily="18" charset="0"/>
              </a:rPr>
            </a:br>
            <a:r>
              <a:rPr lang="uk-UA" sz="2000" b="1" dirty="0" smtClean="0">
                <a:solidFill>
                  <a:schemeClr val="tx1"/>
                </a:solidFill>
                <a:effectLst/>
                <a:latin typeface="Times New Roman" pitchFamily="18" charset="0"/>
                <a:cs typeface="Times New Roman" pitchFamily="18" charset="0"/>
              </a:rPr>
              <a:t>Модерн  не поєднує стилі, </a:t>
            </a:r>
            <a:br>
              <a:rPr lang="uk-UA" sz="2000" b="1" dirty="0" smtClean="0">
                <a:solidFill>
                  <a:schemeClr val="tx1"/>
                </a:solidFill>
                <a:effectLst/>
                <a:latin typeface="Times New Roman" pitchFamily="18" charset="0"/>
                <a:cs typeface="Times New Roman" pitchFamily="18" charset="0"/>
              </a:rPr>
            </a:br>
            <a:r>
              <a:rPr lang="uk-UA" sz="2000" b="1" dirty="0" smtClean="0">
                <a:solidFill>
                  <a:schemeClr val="tx1"/>
                </a:solidFill>
                <a:effectLst/>
                <a:latin typeface="Times New Roman" pitchFamily="18" charset="0"/>
                <a:cs typeface="Times New Roman" pitchFamily="18" charset="0"/>
              </a:rPr>
              <a:t>а пропонує ідею синтезу різних мистецтв. У цей час формувався новий тип художника-універсала. </a:t>
            </a:r>
            <a:br>
              <a:rPr lang="uk-UA" sz="2000" b="1" dirty="0" smtClean="0">
                <a:solidFill>
                  <a:schemeClr val="tx1"/>
                </a:solidFill>
                <a:effectLst/>
                <a:latin typeface="Times New Roman" pitchFamily="18" charset="0"/>
                <a:cs typeface="Times New Roman" pitchFamily="18" charset="0"/>
              </a:rPr>
            </a:br>
            <a:r>
              <a:rPr lang="uk-UA" sz="2000" b="1" dirty="0" smtClean="0">
                <a:solidFill>
                  <a:schemeClr val="tx1"/>
                </a:solidFill>
                <a:effectLst/>
                <a:latin typeface="Times New Roman" pitchFamily="18" charset="0"/>
                <a:cs typeface="Times New Roman" pitchFamily="18" charset="0"/>
              </a:rPr>
              <a:t>Ідея синтезу на Заході спрямовується на предметний світ </a:t>
            </a:r>
            <a:r>
              <a:rPr lang="uk-UA" sz="2000" b="1" dirty="0" err="1" smtClean="0">
                <a:solidFill>
                  <a:schemeClr val="tx1"/>
                </a:solidFill>
                <a:effectLst/>
                <a:latin typeface="Times New Roman" pitchFamily="18" charset="0"/>
                <a:cs typeface="Times New Roman" pitchFamily="18" charset="0"/>
              </a:rPr>
              <a:t>інтерʼєру</a:t>
            </a:r>
            <a:r>
              <a:rPr lang="uk-UA" sz="2000" b="1" dirty="0" smtClean="0">
                <a:solidFill>
                  <a:schemeClr val="tx1"/>
                </a:solidFill>
                <a:effectLst/>
                <a:latin typeface="Times New Roman" pitchFamily="18" charset="0"/>
                <a:cs typeface="Times New Roman" pitchFamily="18" charset="0"/>
              </a:rPr>
              <a:t>, промислового, торговельного приміщення. Можна сказати, що </a:t>
            </a:r>
            <a:br>
              <a:rPr lang="uk-UA" sz="2000" b="1" dirty="0" smtClean="0">
                <a:solidFill>
                  <a:schemeClr val="tx1"/>
                </a:solidFill>
                <a:effectLst/>
                <a:latin typeface="Times New Roman" pitchFamily="18" charset="0"/>
                <a:cs typeface="Times New Roman" pitchFamily="18" charset="0"/>
              </a:rPr>
            </a:br>
            <a:r>
              <a:rPr lang="uk-UA" sz="2000" b="1" dirty="0" smtClean="0">
                <a:solidFill>
                  <a:schemeClr val="tx1"/>
                </a:solidFill>
                <a:effectLst/>
                <a:latin typeface="Times New Roman" pitchFamily="18" charset="0"/>
                <a:cs typeface="Times New Roman" pitchFamily="18" charset="0"/>
              </a:rPr>
              <a:t>з модерном народився дизайн.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59395" name="Рисунок 3"/>
          <p:cNvPicPr>
            <a:picLocks noChangeAspect="1"/>
          </p:cNvPicPr>
          <p:nvPr/>
        </p:nvPicPr>
        <p:blipFill>
          <a:blip r:embed="rId2">
            <a:extLst>
              <a:ext uri="{28A0092B-C50C-407E-A947-70E740481C1C}">
                <a14:useLocalDpi xmlns:a14="http://schemas.microsoft.com/office/drawing/2010/main" val="0"/>
              </a:ext>
            </a:extLst>
          </a:blip>
          <a:srcRect l="2139" t="1631" r="2296" b="2708"/>
          <a:stretch>
            <a:fillRect/>
          </a:stretch>
        </p:blipFill>
        <p:spPr bwMode="auto">
          <a:xfrm>
            <a:off x="3565525" y="144463"/>
            <a:ext cx="5399088" cy="656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4461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владелец\Desktop\Модерн\idh_orta_01[1].jpg"/>
          <p:cNvPicPr>
            <a:picLocks noChangeAspect="1" noChangeArrowheads="1"/>
          </p:cNvPicPr>
          <p:nvPr/>
        </p:nvPicPr>
        <p:blipFill>
          <a:blip r:embed="rId2"/>
          <a:srcRect/>
          <a:stretch>
            <a:fillRect/>
          </a:stretch>
        </p:blipFill>
        <p:spPr bwMode="auto">
          <a:xfrm>
            <a:off x="5286375" y="1571625"/>
            <a:ext cx="3857625" cy="4983163"/>
          </a:xfrm>
          <a:prstGeom prst="rect">
            <a:avLst/>
          </a:prstGeom>
          <a:ln>
            <a:noFill/>
          </a:ln>
          <a:effectLst>
            <a:outerShdw blurRad="292100" dist="139700" dir="2700000" algn="tl" rotWithShape="0">
              <a:srgbClr val="333333">
                <a:alpha val="65000"/>
              </a:srgbClr>
            </a:outerShdw>
          </a:effectLst>
        </p:spPr>
      </p:pic>
      <p:sp>
        <p:nvSpPr>
          <p:cNvPr id="60419" name="TextBox 3"/>
          <p:cNvSpPr txBox="1">
            <a:spLocks noChangeArrowheads="1"/>
          </p:cNvSpPr>
          <p:nvPr/>
        </p:nvSpPr>
        <p:spPr bwMode="auto">
          <a:xfrm>
            <a:off x="5214938" y="0"/>
            <a:ext cx="39290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uk-UA" sz="2000" b="1">
                <a:solidFill>
                  <a:srgbClr val="FFFF00"/>
                </a:solidFill>
                <a:latin typeface="Times New Roman" pitchFamily="18" charset="0"/>
                <a:cs typeface="Times New Roman" pitchFamily="18" charset="0"/>
              </a:rPr>
              <a:t>Інтер'єр будинку </a:t>
            </a:r>
            <a:br>
              <a:rPr lang="uk-UA" sz="2000" b="1">
                <a:solidFill>
                  <a:srgbClr val="FFFF00"/>
                </a:solidFill>
                <a:latin typeface="Times New Roman" pitchFamily="18" charset="0"/>
                <a:cs typeface="Times New Roman" pitchFamily="18" charset="0"/>
              </a:rPr>
            </a:br>
            <a:r>
              <a:rPr lang="uk-UA" sz="2000" b="1">
                <a:solidFill>
                  <a:srgbClr val="FFFF00"/>
                </a:solidFill>
                <a:latin typeface="Times New Roman" pitchFamily="18" charset="0"/>
                <a:cs typeface="Times New Roman" pitchFamily="18" charset="0"/>
              </a:rPr>
              <a:t>Тасселя в Брюсселі. </a:t>
            </a:r>
          </a:p>
          <a:p>
            <a:pPr algn="ctr" eaLnBrk="1" hangingPunct="1"/>
            <a:r>
              <a:rPr lang="uk-UA" sz="2000" b="1">
                <a:latin typeface="Times New Roman" pitchFamily="18" charset="0"/>
                <a:cs typeface="Times New Roman" pitchFamily="18" charset="0"/>
              </a:rPr>
              <a:t>Для модерну характерне використання примхливо вигнутих рослинних форм.</a:t>
            </a:r>
            <a:endParaRPr lang="ru-RU" sz="2000">
              <a:latin typeface="Times New Roman" pitchFamily="18" charset="0"/>
              <a:cs typeface="Times New Roman" pitchFamily="18" charset="0"/>
            </a:endParaRPr>
          </a:p>
        </p:txBody>
      </p:sp>
      <p:pic>
        <p:nvPicPr>
          <p:cNvPr id="60420" name="Рисунок 3"/>
          <p:cNvPicPr>
            <a:picLocks noChangeAspect="1"/>
          </p:cNvPicPr>
          <p:nvPr/>
        </p:nvPicPr>
        <p:blipFill>
          <a:blip r:embed="rId3">
            <a:extLst>
              <a:ext uri="{28A0092B-C50C-407E-A947-70E740481C1C}">
                <a14:useLocalDpi xmlns:a14="http://schemas.microsoft.com/office/drawing/2010/main" val="0"/>
              </a:ext>
            </a:extLst>
          </a:blip>
          <a:srcRect l="2344" t="2524" r="3233" b="2309"/>
          <a:stretch>
            <a:fillRect/>
          </a:stretch>
        </p:blipFill>
        <p:spPr bwMode="auto">
          <a:xfrm>
            <a:off x="179388" y="188913"/>
            <a:ext cx="5053012"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7548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9144000" cy="1143000"/>
          </a:xfrm>
        </p:spPr>
        <p:txBody>
          <a:bodyPr/>
          <a:lstStyle/>
          <a:p>
            <a:pPr>
              <a:defRPr/>
            </a:pPr>
            <a:r>
              <a:rPr lang="uk-UA" sz="3200" b="1" dirty="0" smtClean="0">
                <a:solidFill>
                  <a:srgbClr val="FFFF00"/>
                </a:solidFill>
                <a:latin typeface="Times New Roman" pitchFamily="18" charset="0"/>
                <a:cs typeface="Times New Roman" pitchFamily="18" charset="0"/>
              </a:rPr>
              <a:t>У Франції перший архітектор нового стилю – Гектор </a:t>
            </a:r>
            <a:r>
              <a:rPr lang="uk-UA" sz="3200" b="1" dirty="0" err="1" smtClean="0">
                <a:solidFill>
                  <a:srgbClr val="FFFF00"/>
                </a:solidFill>
                <a:latin typeface="Times New Roman" pitchFamily="18" charset="0"/>
                <a:cs typeface="Times New Roman" pitchFamily="18" charset="0"/>
              </a:rPr>
              <a:t>Гімалар</a:t>
            </a:r>
            <a:r>
              <a:rPr lang="uk-UA" sz="3200" b="1" dirty="0" smtClean="0">
                <a:solidFill>
                  <a:srgbClr val="FFFF00"/>
                </a:solidFill>
                <a:latin typeface="Times New Roman" pitchFamily="18" charset="0"/>
                <a:cs typeface="Times New Roman" pitchFamily="18" charset="0"/>
              </a:rPr>
              <a:t>, що створив павільйони метро.</a:t>
            </a:r>
            <a:endParaRPr lang="ru-RU" sz="3200" dirty="0">
              <a:solidFill>
                <a:srgbClr val="FFFF00"/>
              </a:solidFill>
              <a:latin typeface="Times New Roman" pitchFamily="18" charset="0"/>
              <a:cs typeface="Times New Roman" pitchFamily="18" charset="0"/>
            </a:endParaRPr>
          </a:p>
        </p:txBody>
      </p:sp>
      <p:pic>
        <p:nvPicPr>
          <p:cNvPr id="61443" name="Рисунок 4"/>
          <p:cNvPicPr>
            <a:picLocks noChangeAspect="1"/>
          </p:cNvPicPr>
          <p:nvPr/>
        </p:nvPicPr>
        <p:blipFill>
          <a:blip r:embed="rId2">
            <a:extLst>
              <a:ext uri="{28A0092B-C50C-407E-A947-70E740481C1C}">
                <a14:useLocalDpi xmlns:a14="http://schemas.microsoft.com/office/drawing/2010/main" val="0"/>
              </a:ext>
            </a:extLst>
          </a:blip>
          <a:srcRect l="2036" t="4382" r="2356" b="3914"/>
          <a:stretch>
            <a:fillRect/>
          </a:stretch>
        </p:blipFill>
        <p:spPr bwMode="auto">
          <a:xfrm>
            <a:off x="290513" y="1408113"/>
            <a:ext cx="52101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Рисунок 5"/>
          <p:cNvPicPr>
            <a:picLocks noChangeAspect="1"/>
          </p:cNvPicPr>
          <p:nvPr/>
        </p:nvPicPr>
        <p:blipFill>
          <a:blip r:embed="rId3">
            <a:extLst>
              <a:ext uri="{28A0092B-C50C-407E-A947-70E740481C1C}">
                <a14:useLocalDpi xmlns:a14="http://schemas.microsoft.com/office/drawing/2010/main" val="0"/>
              </a:ext>
            </a:extLst>
          </a:blip>
          <a:srcRect l="3252" t="4312" r="2521" b="3687"/>
          <a:stretch>
            <a:fillRect/>
          </a:stretch>
        </p:blipFill>
        <p:spPr bwMode="auto">
          <a:xfrm>
            <a:off x="4029075" y="3635375"/>
            <a:ext cx="4935538"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5987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228600"/>
            <a:ext cx="8572500" cy="1143000"/>
          </a:xfrm>
        </p:spPr>
        <p:txBody>
          <a:bodyPr/>
          <a:lstStyle/>
          <a:p>
            <a:pPr>
              <a:defRPr/>
            </a:pPr>
            <a:r>
              <a:rPr lang="uk-UA" sz="2000" b="1" dirty="0" smtClean="0">
                <a:solidFill>
                  <a:srgbClr val="FFFF00"/>
                </a:solidFill>
                <a:latin typeface="Times New Roman" pitchFamily="18" charset="0"/>
                <a:cs typeface="Times New Roman" pitchFamily="18" charset="0"/>
              </a:rPr>
              <a:t>У Росії найвідомішим майстром модерну був </a:t>
            </a:r>
            <a:br>
              <a:rPr lang="uk-UA" sz="2000" b="1" dirty="0" smtClean="0">
                <a:solidFill>
                  <a:srgbClr val="FFFF00"/>
                </a:solidFill>
                <a:latin typeface="Times New Roman" pitchFamily="18" charset="0"/>
                <a:cs typeface="Times New Roman" pitchFamily="18" charset="0"/>
              </a:rPr>
            </a:br>
            <a:r>
              <a:rPr lang="uk-UA" sz="2000" b="1" dirty="0" smtClean="0">
                <a:solidFill>
                  <a:srgbClr val="FFFF00"/>
                </a:solidFill>
                <a:latin typeface="Times New Roman" pitchFamily="18" charset="0"/>
                <a:cs typeface="Times New Roman" pitchFamily="18" charset="0"/>
              </a:rPr>
              <a:t>Ф. О. </a:t>
            </a:r>
            <a:r>
              <a:rPr lang="uk-UA" sz="2000" b="1" dirty="0" err="1" smtClean="0">
                <a:solidFill>
                  <a:srgbClr val="FFFF00"/>
                </a:solidFill>
                <a:latin typeface="Times New Roman" pitchFamily="18" charset="0"/>
                <a:cs typeface="Times New Roman" pitchFamily="18" charset="0"/>
              </a:rPr>
              <a:t>Шехтель</a:t>
            </a:r>
            <a:r>
              <a:rPr lang="uk-UA" sz="2000" b="1" dirty="0" smtClean="0">
                <a:solidFill>
                  <a:srgbClr val="FFFF00"/>
                </a:solidFill>
                <a:latin typeface="Times New Roman" pitchFamily="18" charset="0"/>
                <a:cs typeface="Times New Roman" pitchFamily="18" charset="0"/>
              </a:rPr>
              <a:t>. </a:t>
            </a:r>
            <a:br>
              <a:rPr lang="uk-UA" sz="2000" b="1" dirty="0" smtClean="0">
                <a:solidFill>
                  <a:srgbClr val="FFFF00"/>
                </a:solidFill>
                <a:latin typeface="Times New Roman" pitchFamily="18" charset="0"/>
                <a:cs typeface="Times New Roman" pitchFamily="18" charset="0"/>
              </a:rPr>
            </a:br>
            <a:r>
              <a:rPr lang="uk-UA" sz="2000" b="1" dirty="0" smtClean="0">
                <a:solidFill>
                  <a:schemeClr val="accent4">
                    <a:lumMod val="10000"/>
                  </a:schemeClr>
                </a:solidFill>
                <a:latin typeface="Times New Roman" pitchFamily="18" charset="0"/>
                <a:cs typeface="Times New Roman" pitchFamily="18" charset="0"/>
              </a:rPr>
              <a:t>Будинок </a:t>
            </a:r>
            <a:r>
              <a:rPr lang="uk-UA" sz="2000" b="1" dirty="0" err="1" smtClean="0">
                <a:solidFill>
                  <a:schemeClr val="accent4">
                    <a:lumMod val="10000"/>
                  </a:schemeClr>
                </a:solidFill>
                <a:latin typeface="Times New Roman" pitchFamily="18" charset="0"/>
                <a:cs typeface="Times New Roman" pitchFamily="18" charset="0"/>
              </a:rPr>
              <a:t>Морозової</a:t>
            </a:r>
            <a:r>
              <a:rPr lang="uk-UA" sz="2000" b="1" dirty="0" smtClean="0">
                <a:solidFill>
                  <a:schemeClr val="accent4">
                    <a:lumMod val="10000"/>
                  </a:schemeClr>
                </a:solidFill>
                <a:latin typeface="Times New Roman" pitchFamily="18" charset="0"/>
                <a:cs typeface="Times New Roman" pitchFamily="18" charset="0"/>
              </a:rPr>
              <a:t> (1898 р.)</a:t>
            </a:r>
            <a:endParaRPr lang="ru-RU" sz="2000" dirty="0">
              <a:solidFill>
                <a:schemeClr val="accent4">
                  <a:lumMod val="10000"/>
                </a:schemeClr>
              </a:solidFill>
              <a:latin typeface="Times New Roman" pitchFamily="18" charset="0"/>
              <a:cs typeface="Times New Roman" pitchFamily="18" charset="0"/>
            </a:endParaRPr>
          </a:p>
        </p:txBody>
      </p:sp>
      <p:pic>
        <p:nvPicPr>
          <p:cNvPr id="62467"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8650287"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942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1"/>
          <p:cNvPicPr>
            <a:picLocks noChangeAspect="1"/>
          </p:cNvPicPr>
          <p:nvPr/>
        </p:nvPicPr>
        <p:blipFill>
          <a:blip r:embed="rId2">
            <a:extLst>
              <a:ext uri="{28A0092B-C50C-407E-A947-70E740481C1C}">
                <a14:useLocalDpi xmlns:a14="http://schemas.microsoft.com/office/drawing/2010/main" val="0"/>
              </a:ext>
            </a:extLst>
          </a:blip>
          <a:srcRect l="2061" t="2293" r="1402" b="2872"/>
          <a:stretch>
            <a:fillRect/>
          </a:stretch>
        </p:blipFill>
        <p:spPr bwMode="auto">
          <a:xfrm>
            <a:off x="347663" y="546100"/>
            <a:ext cx="8505825"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3953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928688"/>
            <a:ext cx="3500437" cy="5214937"/>
          </a:xfrm>
        </p:spPr>
        <p:txBody>
          <a:bodyPr/>
          <a:lstStyle/>
          <a:p>
            <a:pPr>
              <a:defRPr/>
            </a:pPr>
            <a:r>
              <a:rPr lang="uk-UA" sz="2000" b="1" dirty="0" smtClean="0">
                <a:solidFill>
                  <a:srgbClr val="FFFF00"/>
                </a:solidFill>
                <a:latin typeface="Times New Roman" pitchFamily="18" charset="0"/>
                <a:cs typeface="Times New Roman" pitchFamily="18" charset="0"/>
              </a:rPr>
              <a:t>У 90-х роках в Іспанії працює </a:t>
            </a:r>
            <a:r>
              <a:rPr lang="uk-UA" sz="2000" b="1" dirty="0" err="1" smtClean="0">
                <a:solidFill>
                  <a:srgbClr val="FFFF00"/>
                </a:solidFill>
                <a:latin typeface="Times New Roman" pitchFamily="18" charset="0"/>
                <a:cs typeface="Times New Roman" pitchFamily="18" charset="0"/>
              </a:rPr>
              <a:t>Антоніо</a:t>
            </a:r>
            <a:r>
              <a:rPr lang="uk-UA" sz="2000" b="1" dirty="0" smtClean="0">
                <a:solidFill>
                  <a:srgbClr val="FFFF00"/>
                </a:solidFill>
                <a:latin typeface="Times New Roman" pitchFamily="18" charset="0"/>
                <a:cs typeface="Times New Roman" pitchFamily="18" charset="0"/>
              </a:rPr>
              <a:t> </a:t>
            </a:r>
            <a:r>
              <a:rPr lang="uk-UA" sz="2000" b="1" dirty="0" err="1" smtClean="0">
                <a:solidFill>
                  <a:srgbClr val="FFFF00"/>
                </a:solidFill>
                <a:latin typeface="Times New Roman" pitchFamily="18" charset="0"/>
                <a:cs typeface="Times New Roman" pitchFamily="18" charset="0"/>
              </a:rPr>
              <a:t>Гауді</a:t>
            </a:r>
            <a:r>
              <a:rPr lang="uk-UA" sz="2400" b="1" dirty="0" smtClean="0">
                <a:solidFill>
                  <a:srgbClr val="FFFF00"/>
                </a:solidFill>
                <a:latin typeface="Times New Roman" pitchFamily="18" charset="0"/>
                <a:cs typeface="Times New Roman" pitchFamily="18" charset="0"/>
              </a:rPr>
              <a:t>.</a:t>
            </a: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b="1" dirty="0" smtClean="0">
                <a:solidFill>
                  <a:schemeClr val="tx1"/>
                </a:solidFill>
                <a:latin typeface="Times New Roman" pitchFamily="18" charset="0"/>
                <a:cs typeface="Times New Roman" pitchFamily="18" charset="0"/>
              </a:rPr>
              <a:t>Головним у його творчості стає зведення в Барселоні собору </a:t>
            </a:r>
            <a:r>
              <a:rPr lang="uk-UA" sz="2000" b="1" dirty="0" err="1" smtClean="0">
                <a:solidFill>
                  <a:schemeClr val="tx1"/>
                </a:solidFill>
                <a:latin typeface="Times New Roman" pitchFamily="18" charset="0"/>
                <a:cs typeface="Times New Roman" pitchFamily="18" charset="0"/>
              </a:rPr>
              <a:t>Саграда</a:t>
            </a:r>
            <a:r>
              <a:rPr lang="uk-UA" sz="2000" b="1" dirty="0" smtClean="0">
                <a:solidFill>
                  <a:schemeClr val="tx1"/>
                </a:solidFill>
                <a:latin typeface="Times New Roman" pitchFamily="18" charset="0"/>
                <a:cs typeface="Times New Roman" pitchFamily="18" charset="0"/>
              </a:rPr>
              <a:t> </a:t>
            </a:r>
            <a:r>
              <a:rPr lang="uk-UA" sz="2000" b="1" dirty="0" err="1" smtClean="0">
                <a:solidFill>
                  <a:schemeClr val="tx1"/>
                </a:solidFill>
                <a:latin typeface="Times New Roman" pitchFamily="18" charset="0"/>
                <a:cs typeface="Times New Roman" pitchFamily="18" charset="0"/>
              </a:rPr>
              <a:t>Фаміліа</a:t>
            </a:r>
            <a:r>
              <a:rPr lang="uk-UA" sz="2000" b="1" dirty="0" smtClean="0">
                <a:solidFill>
                  <a:schemeClr val="tx1"/>
                </a:solidFill>
                <a:latin typeface="Times New Roman" pitchFamily="18" charset="0"/>
                <a:cs typeface="Times New Roman" pitchFamily="18" charset="0"/>
              </a:rPr>
              <a:t>. </a:t>
            </a:r>
            <a:br>
              <a:rPr lang="uk-UA" sz="2000" b="1" dirty="0" smtClean="0">
                <a:solidFill>
                  <a:schemeClr val="tx1"/>
                </a:solidFill>
                <a:latin typeface="Times New Roman" pitchFamily="18" charset="0"/>
                <a:cs typeface="Times New Roman" pitchFamily="18" charset="0"/>
              </a:rPr>
            </a:br>
            <a:r>
              <a:rPr lang="uk-UA" sz="2000" b="1" dirty="0" smtClean="0">
                <a:solidFill>
                  <a:schemeClr val="tx1"/>
                </a:solidFill>
                <a:latin typeface="Times New Roman" pitchFamily="18" charset="0"/>
                <a:cs typeface="Times New Roman" pitchFamily="18" charset="0"/>
              </a:rPr>
              <a:t/>
            </a:r>
            <a:br>
              <a:rPr lang="uk-UA" sz="2000" b="1" dirty="0" smtClean="0">
                <a:solidFill>
                  <a:schemeClr val="tx1"/>
                </a:solidFill>
                <a:latin typeface="Times New Roman" pitchFamily="18" charset="0"/>
                <a:cs typeface="Times New Roman" pitchFamily="18" charset="0"/>
              </a:rPr>
            </a:br>
            <a:r>
              <a:rPr lang="uk-UA" sz="2000" b="1" dirty="0" smtClean="0">
                <a:solidFill>
                  <a:schemeClr val="tx1"/>
                </a:solidFill>
                <a:latin typeface="Times New Roman" pitchFamily="18" charset="0"/>
                <a:cs typeface="Times New Roman" pitchFamily="18" charset="0"/>
              </a:rPr>
              <a:t>Цікаво, що </a:t>
            </a:r>
            <a:r>
              <a:rPr lang="uk-UA" sz="2000" b="1" dirty="0" err="1" smtClean="0">
                <a:solidFill>
                  <a:schemeClr val="tx1"/>
                </a:solidFill>
                <a:latin typeface="Times New Roman" pitchFamily="18" charset="0"/>
                <a:cs typeface="Times New Roman" pitchFamily="18" charset="0"/>
              </a:rPr>
              <a:t>Гауді</a:t>
            </a:r>
            <a:r>
              <a:rPr lang="uk-UA" sz="2000" b="1" dirty="0" smtClean="0">
                <a:solidFill>
                  <a:schemeClr val="tx1"/>
                </a:solidFill>
                <a:latin typeface="Times New Roman" pitchFamily="18" charset="0"/>
                <a:cs typeface="Times New Roman" pitchFamily="18" charset="0"/>
              </a:rPr>
              <a:t> не користувався розрахунками, він будував  інтуїтивно, як середньовічні майстри. </a:t>
            </a:r>
            <a:br>
              <a:rPr lang="uk-UA" sz="2000" b="1" dirty="0" smtClean="0">
                <a:solidFill>
                  <a:schemeClr val="tx1"/>
                </a:solidFill>
                <a:latin typeface="Times New Roman" pitchFamily="18" charset="0"/>
                <a:cs typeface="Times New Roman" pitchFamily="18" charset="0"/>
              </a:rPr>
            </a:br>
            <a:r>
              <a:rPr lang="uk-UA" sz="2000" b="1" dirty="0" smtClean="0">
                <a:solidFill>
                  <a:schemeClr val="tx1"/>
                </a:solidFill>
                <a:latin typeface="Times New Roman" pitchFamily="18" charset="0"/>
                <a:cs typeface="Times New Roman" pitchFamily="18" charset="0"/>
              </a:rPr>
              <a:t/>
            </a:r>
            <a:br>
              <a:rPr lang="uk-UA" sz="2000" b="1" dirty="0" smtClean="0">
                <a:solidFill>
                  <a:schemeClr val="tx1"/>
                </a:solidFill>
                <a:latin typeface="Times New Roman" pitchFamily="18" charset="0"/>
                <a:cs typeface="Times New Roman" pitchFamily="18" charset="0"/>
              </a:rPr>
            </a:br>
            <a:r>
              <a:rPr lang="uk-UA" sz="2000" b="1" dirty="0" smtClean="0">
                <a:solidFill>
                  <a:schemeClr val="tx1"/>
                </a:solidFill>
                <a:latin typeface="Times New Roman" pitchFamily="18" charset="0"/>
                <a:cs typeface="Times New Roman" pitchFamily="18" charset="0"/>
              </a:rPr>
              <a:t>У цьому виражена ідея модерну – прагнення до природи, до природності, звертання до народних коренів.</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2000" b="1" dirty="0" smtClean="0">
                <a:solidFill>
                  <a:schemeClr val="tx1"/>
                </a:solidFill>
                <a:latin typeface="Times New Roman" pitchFamily="18" charset="0"/>
                <a:cs typeface="Times New Roman" pitchFamily="18" charset="0"/>
              </a:rPr>
              <a:t>Акварельний проект автора </a:t>
            </a:r>
            <a:r>
              <a:rPr lang="ru-RU" sz="2000" dirty="0" smtClean="0">
                <a:solidFill>
                  <a:srgbClr val="FF0000"/>
                </a:solidFill>
                <a:latin typeface="Times New Roman" pitchFamily="18" charset="0"/>
                <a:cs typeface="Times New Roman" pitchFamily="18" charset="0"/>
              </a:rPr>
              <a:t/>
            </a:r>
            <a:br>
              <a:rPr lang="ru-RU" sz="2000" dirty="0" smtClean="0">
                <a:solidFill>
                  <a:srgbClr val="FF0000"/>
                </a:solidFill>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63491" name="TextBox 3"/>
          <p:cNvSpPr txBox="1">
            <a:spLocks noChangeArrowheads="1"/>
          </p:cNvSpPr>
          <p:nvPr/>
        </p:nvSpPr>
        <p:spPr bwMode="auto">
          <a:xfrm>
            <a:off x="3929063" y="142875"/>
            <a:ext cx="5072062" cy="984250"/>
          </a:xfrm>
          <a:prstGeom prst="rect">
            <a:avLst/>
          </a:prstGeom>
          <a:noFill/>
          <a:ln w="9525">
            <a:noFill/>
            <a:miter lim="800000"/>
            <a:headEnd/>
            <a:tailEnd/>
          </a:ln>
        </p:spPr>
        <p:txBody>
          <a:bodyPr>
            <a:spAutoFit/>
          </a:bodyPr>
          <a:lstStyle/>
          <a:p>
            <a:pPr>
              <a:defRPr/>
            </a:pPr>
            <a:r>
              <a:rPr lang="uk-UA" sz="2000" b="1" dirty="0">
                <a:solidFill>
                  <a:schemeClr val="accent4">
                    <a:lumMod val="10000"/>
                  </a:schemeClr>
                </a:solidFill>
                <a:latin typeface="Times New Roman" pitchFamily="18" charset="0"/>
                <a:cs typeface="Times New Roman" pitchFamily="18" charset="0"/>
              </a:rPr>
              <a:t>Собор </a:t>
            </a:r>
            <a:r>
              <a:rPr lang="uk-UA" sz="2000" b="1" dirty="0" err="1">
                <a:solidFill>
                  <a:schemeClr val="accent4">
                    <a:lumMod val="10000"/>
                  </a:schemeClr>
                </a:solidFill>
                <a:latin typeface="Times New Roman" pitchFamily="18" charset="0"/>
                <a:cs typeface="Times New Roman" pitchFamily="18" charset="0"/>
              </a:rPr>
              <a:t>Саграда</a:t>
            </a:r>
            <a:r>
              <a:rPr lang="uk-UA" sz="2000" b="1" dirty="0">
                <a:solidFill>
                  <a:schemeClr val="accent4">
                    <a:lumMod val="10000"/>
                  </a:schemeClr>
                </a:solidFill>
                <a:latin typeface="Times New Roman" pitchFamily="18" charset="0"/>
                <a:cs typeface="Times New Roman" pitchFamily="18" charset="0"/>
              </a:rPr>
              <a:t> </a:t>
            </a:r>
            <a:r>
              <a:rPr lang="uk-UA" sz="2000" b="1" dirty="0" err="1">
                <a:solidFill>
                  <a:schemeClr val="accent4">
                    <a:lumMod val="10000"/>
                  </a:schemeClr>
                </a:solidFill>
                <a:latin typeface="Times New Roman" pitchFamily="18" charset="0"/>
                <a:cs typeface="Times New Roman" pitchFamily="18" charset="0"/>
              </a:rPr>
              <a:t>Фаміліа</a:t>
            </a:r>
            <a:r>
              <a:rPr lang="uk-UA" sz="2000" b="1" dirty="0">
                <a:solidFill>
                  <a:schemeClr val="accent4">
                    <a:lumMod val="10000"/>
                  </a:schemeClr>
                </a:solidFill>
                <a:latin typeface="Times New Roman" pitchFamily="18" charset="0"/>
                <a:cs typeface="Times New Roman" pitchFamily="18" charset="0"/>
              </a:rPr>
              <a:t> (Святої Родини), Барселона</a:t>
            </a:r>
            <a:endParaRPr lang="ru-RU" sz="2000" b="1" dirty="0">
              <a:solidFill>
                <a:schemeClr val="accent4">
                  <a:lumMod val="10000"/>
                </a:schemeClr>
              </a:solidFill>
              <a:latin typeface="Times New Roman" pitchFamily="18" charset="0"/>
              <a:cs typeface="Times New Roman" pitchFamily="18" charset="0"/>
            </a:endParaRPr>
          </a:p>
          <a:p>
            <a:pPr>
              <a:defRPr/>
            </a:pPr>
            <a:endParaRPr lang="ru-RU" dirty="0"/>
          </a:p>
        </p:txBody>
      </p:sp>
      <p:pic>
        <p:nvPicPr>
          <p:cNvPr id="63492" name="Рисунок 3"/>
          <p:cNvPicPr>
            <a:picLocks noChangeAspect="1"/>
          </p:cNvPicPr>
          <p:nvPr/>
        </p:nvPicPr>
        <p:blipFill>
          <a:blip r:embed="rId2">
            <a:extLst>
              <a:ext uri="{28A0092B-C50C-407E-A947-70E740481C1C}">
                <a14:useLocalDpi xmlns:a14="http://schemas.microsoft.com/office/drawing/2010/main" val="0"/>
              </a:ext>
            </a:extLst>
          </a:blip>
          <a:srcRect r="-72" b="-38"/>
          <a:stretch>
            <a:fillRect/>
          </a:stretch>
        </p:blipFill>
        <p:spPr bwMode="auto">
          <a:xfrm>
            <a:off x="3695700" y="965200"/>
            <a:ext cx="51974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149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228600"/>
            <a:ext cx="3709987" cy="3560763"/>
          </a:xfrm>
        </p:spPr>
        <p:txBody>
          <a:bodyPr/>
          <a:lstStyle/>
          <a:p>
            <a:pPr>
              <a:defRPr/>
            </a:pPr>
            <a:r>
              <a:rPr lang="uk-UA" sz="2000" b="1" dirty="0" err="1" smtClean="0">
                <a:solidFill>
                  <a:srgbClr val="FFFF00"/>
                </a:solidFill>
                <a:latin typeface="Times New Roman" pitchFamily="18" charset="0"/>
                <a:cs typeface="Times New Roman" pitchFamily="18" charset="0"/>
              </a:rPr>
              <a:t>Гауді</a:t>
            </a:r>
            <a:r>
              <a:rPr lang="uk-UA" sz="2000" b="1" dirty="0" smtClean="0">
                <a:solidFill>
                  <a:srgbClr val="FFFF00"/>
                </a:solidFill>
                <a:latin typeface="Times New Roman" pitchFamily="18" charset="0"/>
                <a:cs typeface="Times New Roman" pitchFamily="18" charset="0"/>
              </a:rPr>
              <a:t> мислив собор як містичне Тіло Христове. Із центром, тобто із Христом, асоціюється вівтар. Голова Христа – головна вежа із хрестом. Архітектура собору інформативна, вона містить у собі написи, композиції на євангельські сюжети, алегоричні зображення, символи.</a:t>
            </a:r>
            <a:endParaRPr lang="ru-RU" sz="2000" dirty="0">
              <a:solidFill>
                <a:srgbClr val="FFFF00"/>
              </a:solidFill>
              <a:latin typeface="Times New Roman" pitchFamily="18" charset="0"/>
              <a:cs typeface="Times New Roman" pitchFamily="18" charset="0"/>
            </a:endParaRPr>
          </a:p>
        </p:txBody>
      </p:sp>
      <p:pic>
        <p:nvPicPr>
          <p:cNvPr id="64515" name="Рисунок 4"/>
          <p:cNvPicPr>
            <a:picLocks noChangeAspect="1"/>
          </p:cNvPicPr>
          <p:nvPr/>
        </p:nvPicPr>
        <p:blipFill>
          <a:blip r:embed="rId2">
            <a:extLst>
              <a:ext uri="{28A0092B-C50C-407E-A947-70E740481C1C}">
                <a14:useLocalDpi xmlns:a14="http://schemas.microsoft.com/office/drawing/2010/main" val="0"/>
              </a:ext>
            </a:extLst>
          </a:blip>
          <a:srcRect l="3741" t="4337" r="3378" b="5151"/>
          <a:stretch>
            <a:fillRect/>
          </a:stretch>
        </p:blipFill>
        <p:spPr bwMode="auto">
          <a:xfrm>
            <a:off x="434975" y="4122738"/>
            <a:ext cx="39925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Рисунок 5"/>
          <p:cNvPicPr>
            <a:picLocks noChangeAspect="1"/>
          </p:cNvPicPr>
          <p:nvPr/>
        </p:nvPicPr>
        <p:blipFill>
          <a:blip r:embed="rId3">
            <a:extLst>
              <a:ext uri="{28A0092B-C50C-407E-A947-70E740481C1C}">
                <a14:useLocalDpi xmlns:a14="http://schemas.microsoft.com/office/drawing/2010/main" val="0"/>
              </a:ext>
            </a:extLst>
          </a:blip>
          <a:srcRect l="2821" t="1848" r="2988" b="2832"/>
          <a:stretch>
            <a:fillRect/>
          </a:stretch>
        </p:blipFill>
        <p:spPr bwMode="auto">
          <a:xfrm>
            <a:off x="4137025" y="231775"/>
            <a:ext cx="4702175" cy="632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9056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Рисунок 2"/>
          <p:cNvPicPr>
            <a:picLocks noChangeAspect="1"/>
          </p:cNvPicPr>
          <p:nvPr/>
        </p:nvPicPr>
        <p:blipFill>
          <a:blip r:embed="rId2">
            <a:extLst>
              <a:ext uri="{28A0092B-C50C-407E-A947-70E740481C1C}">
                <a14:useLocalDpi xmlns:a14="http://schemas.microsoft.com/office/drawing/2010/main" val="0"/>
              </a:ext>
            </a:extLst>
          </a:blip>
          <a:srcRect l="2071" t="2036" r="1680" b="2731"/>
          <a:stretch>
            <a:fillRect/>
          </a:stretch>
        </p:blipFill>
        <p:spPr bwMode="auto">
          <a:xfrm>
            <a:off x="711200" y="595313"/>
            <a:ext cx="7823200"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416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228600"/>
            <a:ext cx="3143250" cy="5986463"/>
          </a:xfrm>
        </p:spPr>
        <p:txBody>
          <a:bodyPr/>
          <a:lstStyle/>
          <a:p>
            <a:pPr>
              <a:defRPr/>
            </a:pPr>
            <a:r>
              <a:rPr lang="uk-UA" sz="3200" dirty="0" smtClean="0">
                <a:solidFill>
                  <a:srgbClr val="FFFF00"/>
                </a:solidFill>
                <a:latin typeface="Times New Roman" pitchFamily="18" charset="0"/>
                <a:cs typeface="Times New Roman" pitchFamily="18" charset="0"/>
              </a:rPr>
              <a:t>Хмарочос </a:t>
            </a:r>
            <a:r>
              <a:rPr lang="uk-UA" sz="3200" dirty="0" err="1" smtClean="0">
                <a:solidFill>
                  <a:srgbClr val="FFFF00"/>
                </a:solidFill>
                <a:latin typeface="Times New Roman" pitchFamily="18" charset="0"/>
                <a:cs typeface="Times New Roman" pitchFamily="18" charset="0"/>
              </a:rPr>
              <a:t>Вулворт</a:t>
            </a:r>
            <a:r>
              <a:rPr lang="uk-UA" dirty="0" smtClean="0">
                <a:solidFill>
                  <a:srgbClr val="FFFF00"/>
                </a:solidFill>
              </a:rPr>
              <a:t/>
            </a:r>
            <a:br>
              <a:rPr lang="uk-UA" dirty="0" smtClean="0">
                <a:solidFill>
                  <a:srgbClr val="FFFF00"/>
                </a:solidFill>
              </a:rPr>
            </a:br>
            <a:r>
              <a:rPr lang="uk-UA" dirty="0" smtClean="0">
                <a:solidFill>
                  <a:srgbClr val="FFFF00"/>
                </a:solidFill>
              </a:rPr>
              <a:t/>
            </a:r>
            <a:br>
              <a:rPr lang="uk-UA" dirty="0" smtClean="0">
                <a:solidFill>
                  <a:srgbClr val="FFFF00"/>
                </a:solidFill>
              </a:rPr>
            </a:br>
            <a:r>
              <a:rPr lang="uk-UA" dirty="0" smtClean="0">
                <a:solidFill>
                  <a:srgbClr val="C00000"/>
                </a:solidFill>
              </a:rPr>
              <a:t/>
            </a:r>
            <a:br>
              <a:rPr lang="uk-UA" dirty="0" smtClean="0">
                <a:solidFill>
                  <a:srgbClr val="C00000"/>
                </a:solidFill>
              </a:rPr>
            </a:br>
            <a:r>
              <a:rPr lang="uk-UA" sz="2000" b="1" dirty="0" smtClean="0">
                <a:solidFill>
                  <a:schemeClr val="tx1"/>
                </a:solidFill>
                <a:latin typeface="Times New Roman" pitchFamily="18" charset="0"/>
                <a:cs typeface="Times New Roman" pitchFamily="18" charset="0"/>
              </a:rPr>
              <a:t>Незважаючи на зовнішні традиційні форми хмарочоса (вертикальну призму), зблизька він являє собою зразок архітектури </a:t>
            </a:r>
            <a:r>
              <a:rPr lang="uk-UA" sz="2000" b="1" dirty="0" err="1" smtClean="0">
                <a:solidFill>
                  <a:schemeClr val="tx1"/>
                </a:solidFill>
                <a:latin typeface="Times New Roman" pitchFamily="18" charset="0"/>
                <a:cs typeface="Times New Roman" pitchFamily="18" charset="0"/>
              </a:rPr>
              <a:t>нео-готики</a:t>
            </a:r>
            <a:r>
              <a:rPr lang="uk-UA" sz="2000" b="1" dirty="0" smtClean="0">
                <a:solidFill>
                  <a:schemeClr val="tx1"/>
                </a:solidFill>
                <a:latin typeface="Times New Roman" pitchFamily="18" charset="0"/>
                <a:cs typeface="Times New Roman" pitchFamily="18" charset="0"/>
              </a:rPr>
              <a:t>.</a:t>
            </a:r>
            <a:r>
              <a:rPr lang="ru-RU" sz="1600" dirty="0" smtClean="0"/>
              <a:t/>
            </a:r>
            <a:br>
              <a:rPr lang="ru-RU" sz="1600" dirty="0" smtClean="0"/>
            </a:br>
            <a:endParaRPr lang="ru-RU" sz="1600" dirty="0"/>
          </a:p>
        </p:txBody>
      </p:sp>
      <p:pic>
        <p:nvPicPr>
          <p:cNvPr id="67587" name="Рисунок 3"/>
          <p:cNvPicPr>
            <a:picLocks noChangeAspect="1"/>
          </p:cNvPicPr>
          <p:nvPr/>
        </p:nvPicPr>
        <p:blipFill>
          <a:blip r:embed="rId2">
            <a:extLst>
              <a:ext uri="{28A0092B-C50C-407E-A947-70E740481C1C}">
                <a14:useLocalDpi xmlns:a14="http://schemas.microsoft.com/office/drawing/2010/main" val="0"/>
              </a:ext>
            </a:extLst>
          </a:blip>
          <a:srcRect l="2507" t="1482" r="2026" b="2646"/>
          <a:stretch>
            <a:fillRect/>
          </a:stretch>
        </p:blipFill>
        <p:spPr bwMode="auto">
          <a:xfrm>
            <a:off x="3783013" y="101600"/>
            <a:ext cx="5181600"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104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Рисунок 2"/>
          <p:cNvPicPr>
            <a:picLocks noChangeAspect="1"/>
          </p:cNvPicPr>
          <p:nvPr/>
        </p:nvPicPr>
        <p:blipFill>
          <a:blip r:embed="rId2">
            <a:extLst>
              <a:ext uri="{28A0092B-C50C-407E-A947-70E740481C1C}">
                <a14:useLocalDpi xmlns:a14="http://schemas.microsoft.com/office/drawing/2010/main" val="0"/>
              </a:ext>
            </a:extLst>
          </a:blip>
          <a:srcRect l="1720" t="2132" r="1735" b="2196"/>
          <a:stretch>
            <a:fillRect/>
          </a:stretch>
        </p:blipFill>
        <p:spPr bwMode="auto">
          <a:xfrm>
            <a:off x="255588" y="404813"/>
            <a:ext cx="8709025" cy="631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9677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3"/>
          <p:cNvSpPr txBox="1">
            <a:spLocks noChangeArrowheads="1"/>
          </p:cNvSpPr>
          <p:nvPr/>
        </p:nvSpPr>
        <p:spPr bwMode="auto">
          <a:xfrm>
            <a:off x="4572000" y="0"/>
            <a:ext cx="457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uk-UA" sz="1600" b="1">
                <a:solidFill>
                  <a:srgbClr val="FFFF00"/>
                </a:solidFill>
                <a:latin typeface="Times New Roman" pitchFamily="18" charset="0"/>
                <a:cs typeface="Times New Roman" pitchFamily="18" charset="0"/>
              </a:rPr>
              <a:t>Woolworth Building  досить широко відомий через елегантну масивну частину будівлі та стрункі пропорції вежі, що вінчає її. </a:t>
            </a:r>
          </a:p>
          <a:p>
            <a:pPr algn="ctr" eaLnBrk="1" hangingPunct="1"/>
            <a:r>
              <a:rPr lang="uk-UA" sz="1600" b="1">
                <a:solidFill>
                  <a:srgbClr val="FFFF00"/>
                </a:solidFill>
                <a:latin typeface="Times New Roman" pitchFamily="18" charset="0"/>
                <a:cs typeface="Times New Roman" pitchFamily="18" charset="0"/>
              </a:rPr>
              <a:t>Хмарочос став зразком відповідального підходу до архітектури висотних будівель через його струнку вежу, яка не занадто затінює вулиці поряд із ним.</a:t>
            </a:r>
            <a:r>
              <a:rPr lang="ru-RU"/>
              <a:t/>
            </a:r>
            <a:br>
              <a:rPr lang="ru-RU"/>
            </a:br>
            <a:r>
              <a:rPr lang="uk-UA" sz="1600"/>
              <a:t> </a:t>
            </a:r>
            <a:endParaRPr lang="ru-RU"/>
          </a:p>
        </p:txBody>
      </p:sp>
      <p:pic>
        <p:nvPicPr>
          <p:cNvPr id="70659" name="Рисунок 3"/>
          <p:cNvPicPr>
            <a:picLocks noChangeAspect="1"/>
          </p:cNvPicPr>
          <p:nvPr/>
        </p:nvPicPr>
        <p:blipFill>
          <a:blip r:embed="rId2">
            <a:extLst>
              <a:ext uri="{28A0092B-C50C-407E-A947-70E740481C1C}">
                <a14:useLocalDpi xmlns:a14="http://schemas.microsoft.com/office/drawing/2010/main" val="0"/>
              </a:ext>
            </a:extLst>
          </a:blip>
          <a:srcRect l="3075" t="1511" r="4620" b="1981"/>
          <a:stretch>
            <a:fillRect/>
          </a:stretch>
        </p:blipFill>
        <p:spPr bwMode="auto">
          <a:xfrm>
            <a:off x="290513" y="130175"/>
            <a:ext cx="4281487" cy="661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Рисунок 4"/>
          <p:cNvPicPr>
            <a:picLocks noChangeAspect="1"/>
          </p:cNvPicPr>
          <p:nvPr/>
        </p:nvPicPr>
        <p:blipFill>
          <a:blip r:embed="rId3">
            <a:extLst>
              <a:ext uri="{28A0092B-C50C-407E-A947-70E740481C1C}">
                <a14:useLocalDpi xmlns:a14="http://schemas.microsoft.com/office/drawing/2010/main" val="0"/>
              </a:ext>
            </a:extLst>
          </a:blip>
          <a:srcRect r="179" b="-101"/>
          <a:stretch>
            <a:fillRect/>
          </a:stretch>
        </p:blipFill>
        <p:spPr bwMode="auto">
          <a:xfrm>
            <a:off x="5210175" y="1930400"/>
            <a:ext cx="3671888"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455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1"/>
          <p:cNvPicPr>
            <a:picLocks noChangeAspect="1"/>
          </p:cNvPicPr>
          <p:nvPr/>
        </p:nvPicPr>
        <p:blipFill>
          <a:blip r:embed="rId2">
            <a:extLst>
              <a:ext uri="{28A0092B-C50C-407E-A947-70E740481C1C}">
                <a14:useLocalDpi xmlns:a14="http://schemas.microsoft.com/office/drawing/2010/main" val="0"/>
              </a:ext>
            </a:extLst>
          </a:blip>
          <a:srcRect l="1747" t="2509" r="1585" b="2399"/>
          <a:stretch>
            <a:fillRect/>
          </a:stretch>
        </p:blipFill>
        <p:spPr bwMode="auto">
          <a:xfrm>
            <a:off x="160338" y="304800"/>
            <a:ext cx="8839200" cy="625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414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1"/>
          <p:cNvPicPr>
            <a:picLocks noChangeAspect="1"/>
          </p:cNvPicPr>
          <p:nvPr/>
        </p:nvPicPr>
        <p:blipFill>
          <a:blip r:embed="rId2">
            <a:extLst>
              <a:ext uri="{28A0092B-C50C-407E-A947-70E740481C1C}">
                <a14:useLocalDpi xmlns:a14="http://schemas.microsoft.com/office/drawing/2010/main" val="0"/>
              </a:ext>
            </a:extLst>
          </a:blip>
          <a:srcRect l="1663" t="1398" r="1830" b="2858"/>
          <a:stretch>
            <a:fillRect/>
          </a:stretch>
        </p:blipFill>
        <p:spPr bwMode="auto">
          <a:xfrm>
            <a:off x="290513" y="414338"/>
            <a:ext cx="8548687" cy="618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10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
          <p:cNvPicPr>
            <a:picLocks noChangeAspect="1"/>
          </p:cNvPicPr>
          <p:nvPr/>
        </p:nvPicPr>
        <p:blipFill>
          <a:blip r:embed="rId2">
            <a:extLst>
              <a:ext uri="{28A0092B-C50C-407E-A947-70E740481C1C}">
                <a14:useLocalDpi xmlns:a14="http://schemas.microsoft.com/office/drawing/2010/main" val="0"/>
              </a:ext>
            </a:extLst>
          </a:blip>
          <a:srcRect l="2380" t="1929" r="1746" b="2461"/>
          <a:stretch>
            <a:fillRect/>
          </a:stretch>
        </p:blipFill>
        <p:spPr bwMode="auto">
          <a:xfrm>
            <a:off x="217488" y="160338"/>
            <a:ext cx="8766175"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193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43063"/>
          </a:xfrm>
        </p:spPr>
        <p:txBody>
          <a:bodyPr/>
          <a:lstStyle/>
          <a:p>
            <a:pPr>
              <a:defRPr/>
            </a:pPr>
            <a:r>
              <a:rPr lang="uk-UA" sz="2000" b="1" dirty="0" smtClean="0">
                <a:solidFill>
                  <a:srgbClr val="FFFF00"/>
                </a:solidFill>
                <a:latin typeface="Times New Roman" pitchFamily="18" charset="0"/>
                <a:cs typeface="Times New Roman" pitchFamily="18" charset="0"/>
              </a:rPr>
              <a:t>У середині фортеці розміщувався просторий двір із </a:t>
            </a:r>
            <a:r>
              <a:rPr lang="uk-UA" sz="2000" b="1" dirty="0" err="1" smtClean="0">
                <a:solidFill>
                  <a:srgbClr val="FFFF00"/>
                </a:solidFill>
                <a:latin typeface="Times New Roman" pitchFamily="18" charset="0"/>
                <a:cs typeface="Times New Roman" pitchFamily="18" charset="0"/>
              </a:rPr>
              <a:t>донжоном</a:t>
            </a:r>
            <a:r>
              <a:rPr lang="uk-UA" sz="2000" b="1" dirty="0" smtClean="0">
                <a:solidFill>
                  <a:srgbClr val="FFFF00"/>
                </a:solidFill>
                <a:latin typeface="Times New Roman" pitchFamily="18" charset="0"/>
                <a:cs typeface="Times New Roman" pitchFamily="18" charset="0"/>
              </a:rPr>
              <a:t>  ̶  центральною вежею. Донжон ділився на три поверхи. Спальні й зали були розташовані на другому поверсі, зальне приміщення  ̶  над ними, нижній </a:t>
            </a:r>
            <a:r>
              <a:rPr lang="uk-UA" sz="2000" b="1" dirty="0" smtClean="0">
                <a:solidFill>
                  <a:srgbClr val="FFFF00"/>
                </a:solidFill>
                <a:effectLst/>
                <a:latin typeface="Times New Roman" pitchFamily="18" charset="0"/>
                <a:cs typeface="Times New Roman" pitchFamily="18" charset="0"/>
              </a:rPr>
              <a:t>ярус</a:t>
            </a:r>
            <a:r>
              <a:rPr lang="uk-UA" sz="2000" b="1" dirty="0" smtClean="0">
                <a:solidFill>
                  <a:srgbClr val="FFFF00"/>
                </a:solidFill>
                <a:latin typeface="Times New Roman" pitchFamily="18" charset="0"/>
                <a:cs typeface="Times New Roman" pitchFamily="18" charset="0"/>
              </a:rPr>
              <a:t> був призначений для прислуги. Це було зручно для оборони.</a:t>
            </a:r>
            <a:endParaRPr lang="ru-RU" sz="2000" b="1" dirty="0">
              <a:solidFill>
                <a:srgbClr val="FFFF00"/>
              </a:solidFill>
              <a:latin typeface="Times New Roman" pitchFamily="18" charset="0"/>
              <a:cs typeface="Times New Roman" pitchFamily="18" charset="0"/>
            </a:endParaRPr>
          </a:p>
        </p:txBody>
      </p:sp>
      <p:pic>
        <p:nvPicPr>
          <p:cNvPr id="21507" name="Рисунок 2"/>
          <p:cNvPicPr>
            <a:picLocks noChangeAspect="1"/>
          </p:cNvPicPr>
          <p:nvPr/>
        </p:nvPicPr>
        <p:blipFill>
          <a:blip r:embed="rId2">
            <a:extLst>
              <a:ext uri="{28A0092B-C50C-407E-A947-70E740481C1C}">
                <a14:useLocalDpi xmlns:a14="http://schemas.microsoft.com/office/drawing/2010/main" val="0"/>
              </a:ext>
            </a:extLst>
          </a:blip>
          <a:srcRect r="-102" b="12"/>
          <a:stretch>
            <a:fillRect/>
          </a:stretch>
        </p:blipFill>
        <p:spPr bwMode="auto">
          <a:xfrm>
            <a:off x="449263" y="1706563"/>
            <a:ext cx="8347075"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291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Тема Offic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Тема Offic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Тема Offic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Тема Offic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Тема Offic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Тема Offic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Тема Offic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Тема Offic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Тема Offic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Тема Offic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untain Top">
  <a:themeElements>
    <a:clrScheme name="Тема Offic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Тема Offic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Тема Offic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Тема Offic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Тема Offic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Тема Offic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Тема Offic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Тема Offic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Тема Offic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Тема Offic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ountain Top">
  <a:themeElements>
    <a:clrScheme name="Тема Offic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Тема Offic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Тема Offic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Тема Offic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Тема Offic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Тема Offic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Тема Offic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Тема Offic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Тема Offic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Тема Offic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TotalTime>
  <Words>942</Words>
  <Application>Microsoft Office PowerPoint</Application>
  <PresentationFormat>Экран (4:3)</PresentationFormat>
  <Paragraphs>69</Paragraphs>
  <Slides>55</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55</vt:i4>
      </vt:variant>
    </vt:vector>
  </HeadingPairs>
  <TitlesOfParts>
    <vt:vector size="58" baseType="lpstr">
      <vt:lpstr>Mountain Top</vt:lpstr>
      <vt:lpstr>1_Mountain Top</vt:lpstr>
      <vt:lpstr>2_Mountain Top</vt:lpstr>
      <vt:lpstr>Архітектура світу.  Перлини готики. Архітектурні зразки бароко. Модерн в архітектурі  </vt:lpstr>
      <vt:lpstr>Романский стиль ( з Х – ХII вв.). </vt:lpstr>
      <vt:lpstr>Романський  ̶  побудований за римським зразком.</vt:lpstr>
      <vt:lpstr>На архітектурні форми феодального замку вплинули суворі звичаї тієї епохи.</vt:lpstr>
      <vt:lpstr>Презентация PowerPoint</vt:lpstr>
      <vt:lpstr>Презентация PowerPoint</vt:lpstr>
      <vt:lpstr>Презентация PowerPoint</vt:lpstr>
      <vt:lpstr>Презентация PowerPoint</vt:lpstr>
      <vt:lpstr>У середині фортеці розміщувався просторий двір із донжоном  ̶  центральною вежею. Донжон ділився на три поверхи. Спальні й зали були розташовані на другому поверсі, зальне приміщення  ̶  над ними, нижній ярус був призначений для прислуги. Це було зручно для оборони.</vt:lpstr>
      <vt:lpstr>Романський храм був схожий зовнішнім виглядом на замок.</vt:lpstr>
      <vt:lpstr>У романській архітектурі визначився тип архітектурної композиції (хрестово-купольне склепіння),  якої не було ні в Греції, ні в Римі. Традиційні римські арки й грецькі колони, стовпи вступили у взаємодію. Тут арки охоплюють одна одну, напівколони входять у масив стіни.  </vt:lpstr>
      <vt:lpstr>Презентация PowerPoint</vt:lpstr>
      <vt:lpstr>Презентация PowerPoint</vt:lpstr>
      <vt:lpstr>Архітектура готики</vt:lpstr>
      <vt:lpstr>Близько 1137 р. в абатстві Сент-Дені абат Сугерій розробляє вчення про Божественне світло й,  щоб «впустити»  світло у храм міняє конструкцію собору.</vt:lpstr>
      <vt:lpstr>Готичні будівельники відмовилися від масивних конструкцій і перейшли до каркасної системи.</vt:lpstr>
      <vt:lpstr>Готичні зміни – це не просто архітектурні зміни, це зміни богословської думки.</vt:lpstr>
      <vt:lpstr>Вертикаль перемогла горизонталь.</vt:lpstr>
      <vt:lpstr>Католицький (романський, готичний) храм  ̶  це образ і модель світу.</vt:lpstr>
      <vt:lpstr>Будівля храму складається із трьох частин: притвору (нартекса), середньої частини   й вівтаря (сакральна частина),</vt:lpstr>
      <vt:lpstr>У вертикальній проекції три світи – земний, небесний і підземний.</vt:lpstr>
      <vt:lpstr>Головний портал розташовувався на західному боці, двері мали прямокутну форму. Над нею було розміщене поле – тимпан,  багато прикрашений рельєфом.</vt:lpstr>
      <vt:lpstr>Три входи у храм символізують Трійцю.</vt:lpstr>
      <vt:lpstr>Роза алхіміків (Нотр-Дам)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Нотр-Дам, Париж</vt:lpstr>
      <vt:lpstr>Кентерберійський собор, Лондон</vt:lpstr>
      <vt:lpstr>Презентация PowerPoint</vt:lpstr>
      <vt:lpstr>Презентация PowerPoint</vt:lpstr>
      <vt:lpstr>Останній  етап готичного стилю – полумʼяна  готика .  Назва з’явилася через особливий характер декору,  який нагадував полум’я.</vt:lpstr>
      <vt:lpstr>Презентация PowerPoint</vt:lpstr>
      <vt:lpstr>Презентация PowerPoint</vt:lpstr>
      <vt:lpstr>Готична скульптура</vt:lpstr>
      <vt:lpstr>Архітектурні шедеври бароко</vt:lpstr>
      <vt:lpstr>Чудовим майстром італійського бароко був Лоренцо Берніні. Його площа собору Св. Петра  в Римі – модель барокової картини світу.</vt:lpstr>
      <vt:lpstr>Церква Сан-Карло алле Куаттро Фонтане в Римі</vt:lpstr>
      <vt:lpstr>Ківорій (вівтарний покров (тінь)) над вівтарем у соборі Святого Петра</vt:lpstr>
      <vt:lpstr>Презентация PowerPoint</vt:lpstr>
      <vt:lpstr>  Великий іспанський поет ХVII століття  Кальдерон де ла Барка вивів точну формулу бароко  ̶  «світ як театр».</vt:lpstr>
      <vt:lpstr>Модерн в архітектурі. У 90-ті роки  ХIХ століття в Європі почав складатися новий стиль, що отримав назву модерн («новий»). Митець модерну прагнув естетизувати життя суспільства, створити середовище проживання городянина, яке було б не просто функціональним, але й естетичним.</vt:lpstr>
      <vt:lpstr>Першою спорудою у стилі модерн вважається будинок Тасселя  у Брюсселі, архітектор  Віктор Орта. Для архітектури модерну характерна антиеклектична спрямованість, пошук стилю.  Модерн  не поєднує стилі,  а пропонує ідею синтезу різних мистецтв. У цей час формувався новий тип художника-універсала.  Ідея синтезу на Заході спрямовується на предметний світ інтерʼєру, промислового, торговельного приміщення. Можна сказати, що  з модерном народився дизайн.  </vt:lpstr>
      <vt:lpstr>Презентация PowerPoint</vt:lpstr>
      <vt:lpstr>У Франції перший архітектор нового стилю – Гектор Гімалар, що створив павільйони метро.</vt:lpstr>
      <vt:lpstr>У Росії найвідомішим майстром модерну був  Ф. О. Шехтель.  Будинок Морозової (1898 р.)</vt:lpstr>
      <vt:lpstr>У 90-х роках в Іспанії працює Антоніо Гауді.  Головним у його творчості стає зведення в Барселоні собору Саграда Фаміліа.   Цікаво, що Гауді не користувався розрахунками, він будував  інтуїтивно, як середньовічні майстри.   У цьому виражена ідея модерну – прагнення до природи, до природності, звертання до народних коренів.   Акварельний проект автора  </vt:lpstr>
      <vt:lpstr>Гауді мислив собор як містичне Тіло Христове. Із центром, тобто із Христом, асоціюється вівтар. Голова Христа – головна вежа із хрестом. Архітектура собору інформативна, вона містить у собі написи, композиції на євангельські сюжети, алегоричні зображення, символи.</vt:lpstr>
      <vt:lpstr>Презентация PowerPoint</vt:lpstr>
      <vt:lpstr>Хмарочос Вулворт   Незважаючи на зовнішні традиційні форми хмарочоса (вертикальну призму), зблизька він являє собою зразок архітектури нео-готики. </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Архітектура світу.  Перлини готики. Архітектурні зразки бароко. Модерн в архітектурі  </dc:title>
  <dc:creator>User</dc:creator>
  <cp:lastModifiedBy>User</cp:lastModifiedBy>
  <cp:revision>3</cp:revision>
  <dcterms:created xsi:type="dcterms:W3CDTF">2012-05-29T18:36:39Z</dcterms:created>
  <dcterms:modified xsi:type="dcterms:W3CDTF">2012-05-29T19:07:05Z</dcterms:modified>
</cp:coreProperties>
</file>