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84" r:id="rId29"/>
    <p:sldId id="285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9596E1FD-DCCA-4B6B-92CB-D31073183D02}" type="datetimeFigureOut">
              <a:rPr lang="ru-RU" smtClean="0"/>
              <a:pPr/>
              <a:t>12.10.2016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C2B59474-CE0E-46D9-BDA3-4F45AC5E802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dissolve/>
  </p:transition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B%D0%B5%D0%BE%D0%BD%D0%B0%D1%80%D0%B4%D0%BE_%D0%B4%D0%B0_%D0%92%D1%96%D0%BD%D1%87%D1%96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8800" b="1" dirty="0" smtClean="0"/>
              <a:t>                     </a:t>
            </a:r>
            <a:br>
              <a:rPr lang="uk-UA" sz="8800" b="1" dirty="0" smtClean="0"/>
            </a:br>
            <a:r>
              <a:rPr lang="uk-UA" sz="8800" b="1" dirty="0" smtClean="0"/>
              <a:t>   ГРАФІКА</a:t>
            </a:r>
            <a:endParaRPr lang="ru-RU" sz="8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428580"/>
            <a:ext cx="3819897" cy="642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85728"/>
            <a:ext cx="5289512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71669" y="285728"/>
            <a:ext cx="4999349" cy="6357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357298"/>
            <a:ext cx="6627248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4429156" cy="627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6211669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</a:rPr>
              <a:t>Дюрер "</a:t>
            </a:r>
            <a:r>
              <a:rPr lang="ru-RU" sz="2000" b="1" dirty="0" err="1" smtClean="0">
                <a:solidFill>
                  <a:schemeClr val="bg1"/>
                </a:solidFill>
              </a:rPr>
              <a:t>Чотири</a:t>
            </a:r>
            <a:r>
              <a:rPr lang="ru-RU" sz="2000" b="1" dirty="0" smtClean="0">
                <a:solidFill>
                  <a:schemeClr val="bg1"/>
                </a:solidFill>
              </a:rPr>
              <a:t> вершники </a:t>
            </a:r>
            <a:r>
              <a:rPr lang="ru-RU" sz="2000" b="1" dirty="0" err="1" smtClean="0">
                <a:solidFill>
                  <a:schemeClr val="bg1"/>
                </a:solidFill>
              </a:rPr>
              <a:t>апокаліпсису</a:t>
            </a:r>
            <a:r>
              <a:rPr lang="ru-RU" sz="2000" b="1" dirty="0" smtClean="0">
                <a:solidFill>
                  <a:schemeClr val="bg1"/>
                </a:solidFill>
              </a:rPr>
              <a:t>"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Творчість Т.Г. Шевченка</a:t>
            </a:r>
            <a:endParaRPr lang="ru-RU" dirty="0"/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285860"/>
            <a:ext cx="3891139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214422"/>
            <a:ext cx="3143272" cy="530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285728"/>
            <a:ext cx="7429552" cy="624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357165"/>
            <a:ext cx="9144000" cy="6096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582657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0"/>
            <a:ext cx="4286280" cy="635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357158" y="6215082"/>
            <a:ext cx="2507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/>
              <a:t>Графіка</a:t>
            </a:r>
            <a:r>
              <a:rPr lang="ru-RU" dirty="0" smtClean="0"/>
              <a:t>, туш, перо,</a:t>
            </a: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Приклади</a:t>
            </a:r>
            <a:r>
              <a:rPr lang="ru-RU" b="1" dirty="0" smtClean="0"/>
              <a:t> </a:t>
            </a:r>
            <a:r>
              <a:rPr lang="ru-RU" b="1" dirty="0" err="1" smtClean="0"/>
              <a:t>давньогрецької</a:t>
            </a:r>
            <a:r>
              <a:rPr lang="ru-RU" b="1" dirty="0" smtClean="0"/>
              <a:t> </a:t>
            </a:r>
            <a:r>
              <a:rPr lang="ru-RU" b="1" dirty="0" err="1" smtClean="0"/>
              <a:t>графіки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08520" y="1268760"/>
            <a:ext cx="4323330" cy="5553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48150" y="1268760"/>
            <a:ext cx="489585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8143932" cy="593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642918"/>
            <a:ext cx="8291911" cy="5572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285728"/>
            <a:ext cx="7072362" cy="6294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57166"/>
            <a:ext cx="5500726" cy="6300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90500"/>
            <a:ext cx="4714875" cy="666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79"/>
            <a:ext cx="7786742" cy="5940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3341" y="642918"/>
            <a:ext cx="8877362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3" y="0"/>
            <a:ext cx="599931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22098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488" y="357166"/>
            <a:ext cx="27241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00826" y="357166"/>
            <a:ext cx="20478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3500438"/>
            <a:ext cx="21240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000364" y="3500438"/>
            <a:ext cx="243840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215074" y="3500438"/>
            <a:ext cx="216217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60728"/>
            <a:ext cx="6072230" cy="6797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2825048" cy="2071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0"/>
            <a:ext cx="2414604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857620" y="357166"/>
            <a:ext cx="1964545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86050" y="3714752"/>
            <a:ext cx="3405211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Малюнки</a:t>
            </a:r>
            <a:r>
              <a:rPr lang="ru-RU" b="1" dirty="0" smtClean="0"/>
              <a:t> </a:t>
            </a:r>
            <a:r>
              <a:rPr lang="ru-RU" b="1" dirty="0" err="1" smtClean="0"/>
              <a:t>майстрів</a:t>
            </a:r>
            <a:r>
              <a:rPr lang="ru-RU" b="1" dirty="0" smtClean="0"/>
              <a:t> </a:t>
            </a:r>
            <a:r>
              <a:rPr lang="ru-RU" b="1" dirty="0" err="1" smtClean="0"/>
              <a:t>Відродження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357298"/>
            <a:ext cx="3507960" cy="55007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6286520"/>
            <a:ext cx="39388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Автопортрет 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Леонардо да Вінчі"/>
              </a:rPr>
              <a:t>Леонардо да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hlinkClick r:id="rId3" tooltip="Леонардо да Вінчі"/>
              </a:rPr>
              <a:t>Вінчі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1152525"/>
            <a:ext cx="446722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643570" y="6488668"/>
            <a:ext cx="3100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Малюнок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Мікеланджело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Зразки</a:t>
            </a:r>
            <a:r>
              <a:rPr lang="ru-RU" b="1" dirty="0" smtClean="0"/>
              <a:t> </a:t>
            </a:r>
            <a:r>
              <a:rPr lang="ru-RU" b="1" dirty="0" err="1" smtClean="0"/>
              <a:t>офортів</a:t>
            </a:r>
            <a:r>
              <a:rPr lang="ru-RU" b="1" dirty="0" smtClean="0"/>
              <a:t> </a:t>
            </a:r>
            <a:r>
              <a:rPr lang="ru-RU" b="1" dirty="0" err="1" smtClean="0"/>
              <a:t>Франсіско</a:t>
            </a:r>
            <a:r>
              <a:rPr lang="ru-RU" b="1" dirty="0" smtClean="0"/>
              <a:t> </a:t>
            </a:r>
            <a:r>
              <a:rPr lang="ru-RU" b="1" dirty="0" err="1" smtClean="0"/>
              <a:t>Гойї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285860"/>
            <a:ext cx="3643338" cy="5388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6488668"/>
            <a:ext cx="4471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«Сон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розуму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породжує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чудовиська</a:t>
            </a:r>
            <a:r>
              <a:rPr lang="ru-RU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»</a:t>
            </a:r>
            <a:endParaRPr lang="ru-RU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1152525"/>
            <a:ext cx="42195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6143636" y="6215082"/>
            <a:ext cx="22557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Автопортрет</a:t>
            </a:r>
            <a:endParaRPr lang="ru-RU" sz="24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571480"/>
            <a:ext cx="8001056" cy="60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5929330"/>
            <a:ext cx="37401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err="1" smtClean="0"/>
              <a:t>Злочини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війни</a:t>
            </a:r>
            <a:endParaRPr lang="ru-RU" sz="40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 smtClean="0"/>
              <a:t>Графіка</a:t>
            </a:r>
            <a:r>
              <a:rPr lang="ru-RU" b="1" dirty="0" smtClean="0"/>
              <a:t> </a:t>
            </a:r>
            <a:r>
              <a:rPr lang="ru-RU" b="1" dirty="0" err="1" smtClean="0"/>
              <a:t>майстрів</a:t>
            </a:r>
            <a:r>
              <a:rPr lang="ru-RU" b="1" dirty="0" smtClean="0"/>
              <a:t> </a:t>
            </a:r>
            <a:r>
              <a:rPr lang="ru-RU" b="1" dirty="0" err="1" smtClean="0"/>
              <a:t>Франції</a:t>
            </a:r>
            <a:r>
              <a:rPr lang="ru-RU" b="1" dirty="0" smtClean="0"/>
              <a:t> 19 ст.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714356"/>
            <a:ext cx="3929090" cy="5787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4286248" y="392906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Акторка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кохана</a:t>
            </a:r>
            <a:endParaRPr lang="ru-RU" sz="2800" b="1" dirty="0" smtClean="0">
              <a:solidFill>
                <a:schemeClr val="bg1">
                  <a:lumMod val="95000"/>
                  <a:lumOff val="5000"/>
                </a:schemeClr>
              </a:solidFill>
            </a:endParaRPr>
          </a:p>
          <a:p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Бодлера-Жанна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Дюваль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. </a:t>
            </a:r>
          </a:p>
          <a:p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Малюнок</a:t>
            </a:r>
            <a:r>
              <a:rPr lang="ru-RU" sz="2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</a:t>
            </a:r>
            <a:r>
              <a:rPr lang="ru-RU" sz="2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Бодлера</a:t>
            </a:r>
            <a:endParaRPr lang="ru-RU" sz="2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4143404" cy="6331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442913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Офорт </a:t>
            </a:r>
            <a:r>
              <a:rPr lang="ru-RU" sz="2800" b="1" dirty="0" err="1" smtClean="0">
                <a:solidFill>
                  <a:schemeClr val="bg1"/>
                </a:solidFill>
              </a:rPr>
              <a:t>Е.Дега,портрет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хужожника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Едуарда</a:t>
            </a:r>
            <a:r>
              <a:rPr lang="ru-RU" sz="2800" b="1" dirty="0" smtClean="0">
                <a:solidFill>
                  <a:schemeClr val="bg1"/>
                </a:solidFill>
              </a:rPr>
              <a:t> Мане</a:t>
            </a:r>
            <a:endParaRPr lang="ru-RU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800" b="1" dirty="0" smtClean="0"/>
              <a:t>Остромирове </a:t>
            </a:r>
            <a:r>
              <a:rPr lang="ru-RU" sz="4800" b="1" dirty="0" err="1" smtClean="0"/>
              <a:t>Євангеліє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85860"/>
            <a:ext cx="7786742" cy="5291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308</TotalTime>
  <Words>64</Words>
  <Application>Microsoft Office PowerPoint</Application>
  <PresentationFormat>Экран (4:3)</PresentationFormat>
  <Paragraphs>18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Яркая</vt:lpstr>
      <vt:lpstr>                         ГРАФІКА</vt:lpstr>
      <vt:lpstr>Приклади давньогрецької графіки </vt:lpstr>
      <vt:lpstr>Презентация PowerPoint</vt:lpstr>
      <vt:lpstr>Малюнки майстрів Відродження </vt:lpstr>
      <vt:lpstr>Зразки офортів Франсіско Гойї </vt:lpstr>
      <vt:lpstr>Презентация PowerPoint</vt:lpstr>
      <vt:lpstr>Графіка майстрів Франції 19 ст. </vt:lpstr>
      <vt:lpstr>Презентация PowerPoint</vt:lpstr>
      <vt:lpstr>Остромирове Євангеліє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Творчість Т.Г. Шевченка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UserXP</dc:creator>
  <cp:lastModifiedBy>Валентина К</cp:lastModifiedBy>
  <cp:revision>28</cp:revision>
  <dcterms:created xsi:type="dcterms:W3CDTF">2010-09-29T07:57:07Z</dcterms:created>
  <dcterms:modified xsi:type="dcterms:W3CDTF">2016-10-12T11:05:41Z</dcterms:modified>
</cp:coreProperties>
</file>