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072384-0EF9-430D-80C2-42260BF7014F}" type="datetimeFigureOut">
              <a:rPr lang="ru-RU" smtClean="0"/>
              <a:t>08.06.2011</a:t>
            </a:fld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633221-D8C5-45BC-A5A0-93AF1475C551}" type="slidenum">
              <a:rPr lang="ru-RU" smtClean="0"/>
              <a:t>‹#›</a:t>
            </a:fld>
            <a:endParaRPr lang="ru-RU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sz="2400">
              <a:latin typeface="Times New Roman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72384-0EF9-430D-80C2-42260BF7014F}" type="datetimeFigureOut">
              <a:rPr lang="ru-RU" smtClean="0"/>
              <a:t>08.06.2011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33221-D8C5-45BC-A5A0-93AF1475C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72384-0EF9-430D-80C2-42260BF7014F}" type="datetimeFigureOut">
              <a:rPr lang="ru-RU" smtClean="0"/>
              <a:t>08.06.2011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33221-D8C5-45BC-A5A0-93AF1475C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72384-0EF9-430D-80C2-42260BF7014F}" type="datetimeFigureOut">
              <a:rPr lang="ru-RU" smtClean="0"/>
              <a:t>08.06.2011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33221-D8C5-45BC-A5A0-93AF1475C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72384-0EF9-430D-80C2-42260BF7014F}" type="datetimeFigureOut">
              <a:rPr lang="ru-RU" smtClean="0"/>
              <a:t>08.06.2011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33221-D8C5-45BC-A5A0-93AF1475C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72384-0EF9-430D-80C2-42260BF7014F}" type="datetimeFigureOut">
              <a:rPr lang="ru-RU" smtClean="0"/>
              <a:t>08.06.2011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33221-D8C5-45BC-A5A0-93AF1475C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72384-0EF9-430D-80C2-42260BF7014F}" type="datetimeFigureOut">
              <a:rPr lang="ru-RU" smtClean="0"/>
              <a:t>08.06.2011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33221-D8C5-45BC-A5A0-93AF1475C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72384-0EF9-430D-80C2-42260BF7014F}" type="datetimeFigureOut">
              <a:rPr lang="ru-RU" smtClean="0"/>
              <a:t>08.06.2011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33221-D8C5-45BC-A5A0-93AF1475C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72384-0EF9-430D-80C2-42260BF7014F}" type="datetimeFigureOut">
              <a:rPr lang="ru-RU" smtClean="0"/>
              <a:t>08.06.2011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33221-D8C5-45BC-A5A0-93AF1475C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72384-0EF9-430D-80C2-42260BF7014F}" type="datetimeFigureOut">
              <a:rPr lang="ru-RU" smtClean="0"/>
              <a:t>08.06.2011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33221-D8C5-45BC-A5A0-93AF1475C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72384-0EF9-430D-80C2-42260BF7014F}" type="datetimeFigureOut">
              <a:rPr lang="ru-RU" smtClean="0"/>
              <a:t>08.06.2011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33221-D8C5-45BC-A5A0-93AF1475C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sz="2400">
              <a:latin typeface="Times New Roman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89072384-0EF9-430D-80C2-42260BF7014F}" type="datetimeFigureOut">
              <a:rPr lang="ru-RU" smtClean="0"/>
              <a:t>08.06.2011</a:t>
            </a:fld>
            <a:endParaRPr lang="ru-RU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A633221-D8C5-45BC-A5A0-93AF1475C551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internet.ru/users/3370050/post16957784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928934"/>
            <a:ext cx="7772400" cy="1371600"/>
          </a:xfrm>
        </p:spPr>
        <p:txBody>
          <a:bodyPr/>
          <a:lstStyle/>
          <a:p>
            <a:pPr algn="ctr"/>
            <a:r>
              <a:rPr lang="ru-RU" sz="6000" b="1" i="1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Воздушное железо скульптора </a:t>
            </a:r>
            <a:r>
              <a:rPr lang="ru-RU" sz="6000" b="1" i="1" dirty="0" err="1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Маттиа</a:t>
            </a:r>
            <a:r>
              <a:rPr lang="ru-RU" sz="6000" b="1" i="1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lang="ru-RU" sz="6000" b="1" i="1" dirty="0" err="1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Тротта</a:t>
            </a:r>
            <a:endParaRPr lang="ru-RU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8088" y="0"/>
            <a:ext cx="4565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2071678"/>
            <a:ext cx="3143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 работе над скульптурой железо подвергается обработке с использованием растворов кислот, укоряющих естественные коррозионные процессы. Так художник добивается получения нужных ему цветовых оттенков.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3716" y="0"/>
            <a:ext cx="51102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2500306"/>
            <a:ext cx="32861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Скульптор утверждает, что железные нити представляют собой идеальный проводник для его творческой энергии, и они способны полностью захватить воображение.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072230" cy="526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5934670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Некоторые работы </a:t>
            </a:r>
            <a:r>
              <a:rPr lang="ru-RU" dirty="0" err="1" smtClean="0"/>
              <a:t>Маттиа</a:t>
            </a:r>
            <a:r>
              <a:rPr lang="ru-RU" dirty="0" smtClean="0"/>
              <a:t> вызывают в памяти образы античности, а другие непосредственно связаны с настоящим моментом.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7"/>
            <a:ext cx="7539726" cy="553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2071678"/>
            <a:ext cx="34290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«Мысли, обмен информацией, эмоции – все это связано в одну цепь. Моя цепь задает ритм и скорость, чтобы объем, в который я хочу вписать свои работы, охватывал свет и тень, тишину и хаос, воздух и материю, небо и землю», - поясняет художник.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Уникальные произведения искусства, созданные инженером-механиком при использовании знаний о свойствах материалов и металлов в частности.</a:t>
            </a:r>
          </a:p>
          <a:p>
            <a:pPr algn="ctr"/>
            <a:r>
              <a:rPr lang="ru-RU" sz="2400" dirty="0" err="1" smtClean="0"/>
              <a:t>Маттиа</a:t>
            </a:r>
            <a:r>
              <a:rPr lang="ru-RU" sz="2400" dirty="0" smtClean="0"/>
              <a:t> </a:t>
            </a:r>
            <a:r>
              <a:rPr lang="ru-RU" sz="2400" dirty="0" err="1" smtClean="0"/>
              <a:t>Тротта</a:t>
            </a:r>
            <a:r>
              <a:rPr lang="ru-RU" sz="2400" dirty="0" smtClean="0"/>
              <a:t>, инженер-механик по образованию, родился в городе </a:t>
            </a:r>
            <a:r>
              <a:rPr lang="ru-RU" sz="2400" dirty="0" err="1" smtClean="0"/>
              <a:t>Савона</a:t>
            </a:r>
            <a:r>
              <a:rPr lang="ru-RU" sz="2400" dirty="0" smtClean="0"/>
              <a:t> в 1980 году. Всерьез искусство захватило его в 2002 году. Чтобы передать собственное видение мира, художник использует весь свой технический опыт и знание свойств материалов.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8153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Преимущественно </a:t>
            </a:r>
            <a:r>
              <a:rPr lang="ru-RU" sz="2000" dirty="0" err="1" smtClean="0"/>
              <a:t>Маттиа</a:t>
            </a:r>
            <a:r>
              <a:rPr lang="ru-RU" sz="2000" dirty="0" smtClean="0"/>
              <a:t> </a:t>
            </a:r>
            <a:r>
              <a:rPr lang="ru-RU" sz="2000" dirty="0" err="1" smtClean="0"/>
              <a:t>Тротта</a:t>
            </a:r>
            <a:r>
              <a:rPr lang="ru-RU" sz="2000" dirty="0" smtClean="0"/>
              <a:t> работает с железом. Но также использует и мрамор для создания скульптур. Материал, с которым работает скульптор, в процессе творения меняется и модифицируется, но мастер при этом не использует ни сварки, ни пайки, работая исключительно вручную. По этой причине на каждую скульптуру уходит немало времени. А самой работе с металлом предшествует длительный процесс моделирования будущего произведения искусства. Каждая статуя по сути представляет собой железные нити, которые виток за витком наматываются на стальной каркас, постепенно заполняя пустоты и проявляя силуэт скульптуры.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-1"/>
            <a:ext cx="4500562" cy="67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572296" cy="627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214554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«Каждая линия имеет свое место, вся скульптура твердая, но через нее может проходить ветер, воздух заполняет часть ее объема, связывая ее с окружающей средой», - рассказывает </a:t>
            </a:r>
            <a:r>
              <a:rPr lang="ru-RU" dirty="0" err="1" smtClean="0"/>
              <a:t>Маттиа</a:t>
            </a:r>
            <a:r>
              <a:rPr lang="ru-RU" dirty="0" smtClean="0"/>
              <a:t> </a:t>
            </a:r>
            <a:r>
              <a:rPr lang="ru-RU" dirty="0" err="1" smtClean="0"/>
              <a:t>Тротта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Тема Office 6">
      <a:dk1>
        <a:srgbClr val="003366"/>
      </a:dk1>
      <a:lt1>
        <a:srgbClr val="FFFFFF"/>
      </a:lt1>
      <a:dk2>
        <a:srgbClr val="006666"/>
      </a:dk2>
      <a:lt2>
        <a:srgbClr val="FFFFFF"/>
      </a:lt2>
      <a:accent1>
        <a:srgbClr val="6699FF"/>
      </a:accent1>
      <a:accent2>
        <a:srgbClr val="00CCFF"/>
      </a:accent2>
      <a:accent3>
        <a:srgbClr val="AAB8B8"/>
      </a:accent3>
      <a:accent4>
        <a:srgbClr val="DADADA"/>
      </a:accent4>
      <a:accent5>
        <a:srgbClr val="B8CAFF"/>
      </a:accent5>
      <a:accent6>
        <a:srgbClr val="00B9E7"/>
      </a:accent6>
      <a:hlink>
        <a:srgbClr val="FFFFCC"/>
      </a:hlink>
      <a:folHlink>
        <a:srgbClr val="33CCCC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ема Offic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17</TotalTime>
  <Words>311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Profile</vt:lpstr>
      <vt:lpstr>Воздушное железо скульптора Маттиа Тротта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2011-06-08T11:07:39Z</dcterms:created>
  <dcterms:modified xsi:type="dcterms:W3CDTF">2011-06-08T11:24:46Z</dcterms:modified>
</cp:coreProperties>
</file>