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A558B0-BBA0-4C8B-95F0-EF7FC95DB83C}" type="datetimeFigureOut">
              <a:rPr lang="ru-RU" smtClean="0"/>
              <a:pPr/>
              <a:t>29.05.2011</a:t>
            </a:fld>
            <a:endParaRPr lang="ru-RU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BF1A545-AC60-40E0-8B3B-A31048E80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6600" b="1" dirty="0" smtClean="0">
                <a:solidFill>
                  <a:srgbClr val="FF0000"/>
                </a:solidFill>
                <a:latin typeface="a_AvanteDrp" pitchFamily="34" charset="-52"/>
              </a:rPr>
              <a:t>Найдорожчі картини в світі</a:t>
            </a:r>
            <a:endParaRPr lang="ru-RU" sz="6600" b="1" dirty="0">
              <a:solidFill>
                <a:srgbClr val="FF0000"/>
              </a:solidFill>
              <a:latin typeface="a_AvanteDrp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Найдорожчі картини\4479f7dfc7e3ed7b88d34ec77acbed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719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Густав </a:t>
            </a:r>
            <a:r>
              <a:rPr lang="ru-RU" b="1" dirty="0" err="1" smtClean="0"/>
              <a:t>Климт</a:t>
            </a:r>
            <a:r>
              <a:rPr lang="ru-RU" b="1" dirty="0" smtClean="0"/>
              <a:t> «Портрет Адели </a:t>
            </a:r>
            <a:r>
              <a:rPr lang="ru-RU" b="1" dirty="0" err="1" smtClean="0"/>
              <a:t>Блох-Бауэр</a:t>
            </a:r>
            <a:r>
              <a:rPr lang="ru-RU" b="1" dirty="0" smtClean="0"/>
              <a:t> II» 1912 год. Была продана 8 ноября 2006 года за 87.936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5929354" cy="568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929330"/>
            <a:ext cx="842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Джаспер</a:t>
            </a:r>
            <a:r>
              <a:rPr lang="ru-RU" b="1" dirty="0" smtClean="0"/>
              <a:t> Джонс «Фальстарт» 1959 год. Была продана 12 октября 2006 года за 80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Найдорожчі картини\e6b0c0ba7dc087649e2f0f75a33142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929486" cy="58346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00076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Виллем</a:t>
            </a:r>
            <a:r>
              <a:rPr lang="ru-RU" b="1" dirty="0" smtClean="0"/>
              <a:t> де </a:t>
            </a:r>
            <a:r>
              <a:rPr lang="ru-RU" b="1" dirty="0" err="1" smtClean="0"/>
              <a:t>Кунинг</a:t>
            </a:r>
            <a:r>
              <a:rPr lang="ru-RU" b="1" dirty="0" smtClean="0"/>
              <a:t> «Полицейская газета» 1955 год. Была продана 12 октября 2006 года за 63.5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1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Джексон </a:t>
            </a:r>
            <a:r>
              <a:rPr lang="ru-RU" b="1" dirty="0" err="1" smtClean="0"/>
              <a:t>Поллок</a:t>
            </a:r>
            <a:r>
              <a:rPr lang="ru-RU" b="1" dirty="0" smtClean="0"/>
              <a:t> «</a:t>
            </a:r>
            <a:r>
              <a:rPr lang="ru-RU" b="1" dirty="0" err="1" smtClean="0"/>
              <a:t>No</a:t>
            </a:r>
            <a:r>
              <a:rPr lang="ru-RU" b="1" dirty="0" smtClean="0"/>
              <a:t>. 5» 1948 год. Была продана 2 февраля 2006 года за 140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4572008"/>
            <a:ext cx="3714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Пабло Пикассо «Женщина со скрещёнными руками» 1901-1902 годы. Была продана 18 ноября 2000 года за 55.0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58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5008" y="4714884"/>
            <a:ext cx="34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Винсент </a:t>
            </a:r>
            <a:r>
              <a:rPr lang="ru-RU" b="1" dirty="0" err="1" smtClean="0"/>
              <a:t>ван</a:t>
            </a:r>
            <a:r>
              <a:rPr lang="ru-RU" b="1" dirty="0" smtClean="0"/>
              <a:t> </a:t>
            </a:r>
            <a:r>
              <a:rPr lang="ru-RU" b="1" dirty="0" err="1" smtClean="0"/>
              <a:t>Гог</a:t>
            </a:r>
            <a:r>
              <a:rPr lang="ru-RU" b="1" dirty="0" smtClean="0"/>
              <a:t> «Портрет художника без бороды» 1889 год. Была продана в 1998 году за 71.5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83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86578" y="3429000"/>
            <a:ext cx="2071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Густав </a:t>
            </a:r>
            <a:r>
              <a:rPr lang="ru-RU" b="1" dirty="0" err="1" smtClean="0"/>
              <a:t>Климт</a:t>
            </a:r>
            <a:r>
              <a:rPr lang="ru-RU" b="1" dirty="0" smtClean="0"/>
              <a:t> «Портрет Адели </a:t>
            </a:r>
            <a:r>
              <a:rPr lang="ru-RU" b="1" dirty="0" err="1" smtClean="0"/>
              <a:t>Блох-Бауэр</a:t>
            </a:r>
            <a:r>
              <a:rPr lang="ru-RU" b="1" dirty="0" smtClean="0"/>
              <a:t> I» 1907 год. Была продана 18 июня 2006 года за 135 </a:t>
            </a:r>
            <a:r>
              <a:rPr lang="ru-RU" b="1" dirty="0" err="1" smtClean="0"/>
              <a:t>млн.$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1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30" y="4572008"/>
            <a:ext cx="3357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Пабло Пикассо «Мальчик с трубкой» 1905 год. Была продана 4 мая 2004 года за 104,1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358114" cy="569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93467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Винсент </a:t>
            </a:r>
            <a:r>
              <a:rPr lang="ru-RU" b="1" dirty="0" err="1" smtClean="0"/>
              <a:t>ван</a:t>
            </a:r>
            <a:r>
              <a:rPr lang="ru-RU" b="1" dirty="0" smtClean="0"/>
              <a:t> </a:t>
            </a:r>
            <a:r>
              <a:rPr lang="ru-RU" b="1" dirty="0" err="1" smtClean="0"/>
              <a:t>Гог</a:t>
            </a:r>
            <a:r>
              <a:rPr lang="ru-RU" b="1" dirty="0" smtClean="0"/>
              <a:t> «Пшеничное поле с кипарисами» 1916 год. Была продана в 1993 году за 57.0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4643446"/>
            <a:ext cx="3214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Пабло Пикассо " </a:t>
            </a:r>
            <a:r>
              <a:rPr lang="ru-RU" b="1" dirty="0" err="1" smtClean="0"/>
              <a:t>Дора</a:t>
            </a:r>
            <a:r>
              <a:rPr lang="ru-RU" b="1" dirty="0" smtClean="0"/>
              <a:t> Маар с кошкой" 1941 год. Была продана 3 мая 2006 года за 95,2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Найдорожчі картини\6f2844596621263f4f20322cc4d2f32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4500570"/>
            <a:ext cx="3286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Казимир Малевич «</a:t>
            </a:r>
            <a:r>
              <a:rPr lang="ru-RU" b="1" dirty="0" err="1" smtClean="0"/>
              <a:t>Супрематическая</a:t>
            </a:r>
            <a:r>
              <a:rPr lang="ru-RU" b="1" dirty="0" smtClean="0"/>
              <a:t> композиция» 1916 год.</a:t>
            </a:r>
            <a:br>
              <a:rPr lang="ru-RU" b="1" dirty="0" smtClean="0"/>
            </a:br>
            <a:r>
              <a:rPr lang="ru-RU" b="1" dirty="0" smtClean="0"/>
              <a:t>Была продана в 2008 году за 60.0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Найдорожчі картини\21e2517d67318bbeedf93c4f42c2be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3977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000636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Фрэнсис</a:t>
            </a:r>
            <a:r>
              <a:rPr lang="ru-RU" b="1" dirty="0" smtClean="0"/>
              <a:t> Бэкон " Триптих" 1976 год. Была продана в мае 2008 года за 86,281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742" cy="56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593467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Поль Сезанн «Натюрморт с кувшином и драпировкой» 1893-1894 годы. Была продана в мая 1999 года за 60.205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522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564357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Поль Гоген «Купальщицы» 1898 год. Была продана в октябре 2005 года за 55.0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Найдорожчі картини\e573f5f3ff65707aca68081113fb91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571480"/>
            <a:ext cx="8629944" cy="4211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57214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Клод Моне «Пруд с кувшинками» 1919 год. Была продана в июне 2008 года за 80,451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4643446"/>
            <a:ext cx="2571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Энди</a:t>
            </a:r>
            <a:r>
              <a:rPr lang="ru-RU" b="1" dirty="0" smtClean="0"/>
              <a:t> </a:t>
            </a:r>
            <a:r>
              <a:rPr lang="ru-RU" b="1" dirty="0" err="1" smtClean="0"/>
              <a:t>Уорхол</a:t>
            </a:r>
            <a:r>
              <a:rPr lang="ru-RU" b="1" dirty="0" smtClean="0"/>
              <a:t> «Авария зеленой машины» 1963 год. Была продана в 2007 году за 71.72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206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Найдорожчі картини\d9cc73301e5594f99c91ad1876ebab6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599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4857760"/>
            <a:ext cx="3071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Винсент </a:t>
            </a:r>
            <a:r>
              <a:rPr lang="ru-RU" b="1" dirty="0" err="1" smtClean="0"/>
              <a:t>ван</a:t>
            </a:r>
            <a:r>
              <a:rPr lang="ru-RU" b="1" dirty="0" smtClean="0"/>
              <a:t> </a:t>
            </a:r>
            <a:r>
              <a:rPr lang="ru-RU" b="1" dirty="0" err="1" smtClean="0"/>
              <a:t>Гог</a:t>
            </a:r>
            <a:r>
              <a:rPr lang="ru-RU" b="1" dirty="0" smtClean="0"/>
              <a:t> «Портрет доктора </a:t>
            </a:r>
            <a:r>
              <a:rPr lang="ru-RU" b="1" dirty="0" err="1" smtClean="0"/>
              <a:t>Гаше</a:t>
            </a:r>
            <a:r>
              <a:rPr lang="ru-RU" b="1" dirty="0" smtClean="0"/>
              <a:t>» 1890 год. Была продана 15 мая 1990 года за 82,5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88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Леонардо да Винчи «Портрет госпожи Лизы </a:t>
            </a:r>
            <a:r>
              <a:rPr lang="ru-RU" b="1" dirty="0" err="1" smtClean="0"/>
              <a:t>Джокондо</a:t>
            </a:r>
            <a:r>
              <a:rPr lang="ru-RU" b="1" dirty="0" smtClean="0"/>
              <a:t>» 1503-1505 годы. Единственная картина в Лувре, которая не застрахована, как говорят в Лувре: «Потому что она бесценна». </a:t>
            </a:r>
            <a:br>
              <a:rPr lang="ru-RU" b="1" dirty="0" smtClean="0"/>
            </a:br>
            <a:r>
              <a:rPr lang="ru-RU" b="1" dirty="0" smtClean="0"/>
              <a:t>В 1962 году перед выставкой в США ее страховую стоимость оценили в 100 млн. $.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Найдорожчі картини\26f075ca521575d2f670f55a8fd518c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215238" cy="5651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934670"/>
            <a:ext cx="8501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Петер </a:t>
            </a:r>
            <a:r>
              <a:rPr lang="ru-RU" b="1" dirty="0" err="1" smtClean="0"/>
              <a:t>Пауль</a:t>
            </a:r>
            <a:r>
              <a:rPr lang="ru-RU" b="1" dirty="0" smtClean="0"/>
              <a:t> Рубенс «Избиение младенцев» 1609-1611 годы. Была продана 10 июля 2002 года за 76.761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Найдорожчі картини\a983733be0c389ad6c1bb214a47456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441458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16" y="571501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Пьер Огюст Ренуар «Бал в </a:t>
            </a:r>
            <a:r>
              <a:rPr lang="ru-RU" b="1" dirty="0" err="1" smtClean="0"/>
              <a:t>Мулен</a:t>
            </a:r>
            <a:r>
              <a:rPr lang="ru-RU" b="1" dirty="0" smtClean="0"/>
              <a:t> де </a:t>
            </a:r>
            <a:r>
              <a:rPr lang="ru-RU" b="1" dirty="0" err="1" smtClean="0"/>
              <a:t>ла</a:t>
            </a:r>
            <a:r>
              <a:rPr lang="ru-RU" b="1" dirty="0" smtClean="0"/>
              <a:t> </a:t>
            </a:r>
            <a:r>
              <a:rPr lang="ru-RU" b="1" dirty="0" err="1" smtClean="0"/>
              <a:t>Галетт</a:t>
            </a:r>
            <a:r>
              <a:rPr lang="ru-RU" b="1" dirty="0" smtClean="0"/>
              <a:t>» 1876 год. Была продана 17 мая 1990 года за 78,1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Найдорожчі картини\8ae29a95b0e9e9198b65eb7832532f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759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5715016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Марк </a:t>
            </a:r>
            <a:r>
              <a:rPr lang="ru-RU" b="1" dirty="0" err="1" smtClean="0"/>
              <a:t>Ротко</a:t>
            </a:r>
            <a:r>
              <a:rPr lang="ru-RU" b="1" dirty="0" smtClean="0"/>
              <a:t> «Белый центр» 1950 год. Была продана в 2007 году за 72.84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Найдорожчі картини\5f4ca7c3e5d414fe75f8a913ae62e3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5000636"/>
            <a:ext cx="3286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Виллем</a:t>
            </a:r>
            <a:r>
              <a:rPr lang="ru-RU" b="1" dirty="0" smtClean="0"/>
              <a:t> де </a:t>
            </a:r>
            <a:r>
              <a:rPr lang="ru-RU" b="1" dirty="0" err="1" smtClean="0"/>
              <a:t>Кунинг</a:t>
            </a:r>
            <a:r>
              <a:rPr lang="ru-RU" b="1" dirty="0" smtClean="0"/>
              <a:t> «Женщина III» 1953 год. Была продана в ноябре 2006 года за 137,5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Найдорожчі картини\29dc3e3445dd5fc1451e9cf2b7b9dcf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4857760"/>
            <a:ext cx="3071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Пабло Пикассо «Обнажённая, зелёные листья и бюст» 1932 год. Была продана 5 мая 2010 года за 106,5 </a:t>
            </a:r>
            <a:r>
              <a:rPr lang="ru-RU" b="1" dirty="0" err="1" smtClean="0"/>
              <a:t>млн.$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42</TotalTime>
  <Words>147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Ripple</vt:lpstr>
      <vt:lpstr>Найдорожчі картини в світі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2011-05-29T17:26:53Z</dcterms:created>
  <dcterms:modified xsi:type="dcterms:W3CDTF">2011-05-29T18:11:25Z</dcterms:modified>
</cp:coreProperties>
</file>